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7" r:id="rId5"/>
    <p:sldId id="309" r:id="rId6"/>
    <p:sldId id="297" r:id="rId7"/>
    <p:sldId id="299" r:id="rId8"/>
    <p:sldId id="290" r:id="rId9"/>
    <p:sldId id="300" r:id="rId10"/>
    <p:sldId id="289" r:id="rId11"/>
    <p:sldId id="301" r:id="rId12"/>
    <p:sldId id="287" r:id="rId13"/>
    <p:sldId id="302" r:id="rId14"/>
    <p:sldId id="293" r:id="rId15"/>
    <p:sldId id="303" r:id="rId16"/>
    <p:sldId id="294" r:id="rId17"/>
    <p:sldId id="304" r:id="rId18"/>
    <p:sldId id="296" r:id="rId19"/>
    <p:sldId id="305" r:id="rId20"/>
    <p:sldId id="295" r:id="rId21"/>
    <p:sldId id="308" r:id="rId22"/>
    <p:sldId id="298" r:id="rId23"/>
    <p:sldId id="306" r:id="rId24"/>
    <p:sldId id="288" r:id="rId25"/>
    <p:sldId id="307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5F76"/>
    <a:srgbClr val="267086"/>
    <a:srgbClr val="000000"/>
    <a:srgbClr val="C586C2"/>
    <a:srgbClr val="6D80B9"/>
    <a:srgbClr val="8752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AB1DF-3D52-9C6C-82C8-41583362F4E7}" v="284" dt="2022-08-05T09:05:51.019"/>
    <p1510:client id="{FD3738F8-1B47-A64B-9BB2-5D5E3973E83A}" v="694" dt="2022-08-05T09:06:31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2" autoAdjust="0"/>
    <p:restoredTop sz="95748"/>
  </p:normalViewPr>
  <p:slideViewPr>
    <p:cSldViewPr snapToGrid="0">
      <p:cViewPr varScale="1">
        <p:scale>
          <a:sx n="105" d="100"/>
          <a:sy n="105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ė Marija Baltrušytė" userId="31f6029b-2869-4a02-a2ac-acb2a5572f04" providerId="ADAL" clId="{2674A239-D2C1-5242-8885-99ECDA5545F9}"/>
    <pc:docChg chg="undo custSel addSld delSld modSld sldOrd">
      <pc:chgData name="Gabrielė Marija Baltrušytė" userId="31f6029b-2869-4a02-a2ac-acb2a5572f04" providerId="ADAL" clId="{2674A239-D2C1-5242-8885-99ECDA5545F9}" dt="2022-08-04T07:58:32.608" v="2699"/>
      <pc:docMkLst>
        <pc:docMk/>
      </pc:docMkLst>
      <pc:sldChg chg="del">
        <pc:chgData name="Gabrielė Marija Baltrušytė" userId="31f6029b-2869-4a02-a2ac-acb2a5572f04" providerId="ADAL" clId="{2674A239-D2C1-5242-8885-99ECDA5545F9}" dt="2022-08-03T12:41:28.904" v="1" actId="2696"/>
        <pc:sldMkLst>
          <pc:docMk/>
          <pc:sldMk cId="109857222" sldId="256"/>
        </pc:sldMkLst>
      </pc:sldChg>
      <pc:sldChg chg="modSp add mod modNotesTx">
        <pc:chgData name="Gabrielė Marija Baltrušytė" userId="31f6029b-2869-4a02-a2ac-acb2a5572f04" providerId="ADAL" clId="{2674A239-D2C1-5242-8885-99ECDA5545F9}" dt="2022-08-04T07:58:32.608" v="2699"/>
        <pc:sldMkLst>
          <pc:docMk/>
          <pc:sldMk cId="3913166592" sldId="257"/>
        </pc:sldMkLst>
        <pc:spChg chg="mod">
          <ac:chgData name="Gabrielė Marija Baltrušytė" userId="31f6029b-2869-4a02-a2ac-acb2a5572f04" providerId="ADAL" clId="{2674A239-D2C1-5242-8885-99ECDA5545F9}" dt="2022-08-03T12:41:49.250" v="76" actId="14100"/>
          <ac:spMkLst>
            <pc:docMk/>
            <pc:sldMk cId="3913166592" sldId="257"/>
            <ac:spMk id="7" creationId="{D49F6DDC-FC37-2743-AF45-A4AD5B66DA50}"/>
          </ac:spMkLst>
        </pc:spChg>
        <pc:spChg chg="mod">
          <ac:chgData name="Gabrielė Marija Baltrušytė" userId="31f6029b-2869-4a02-a2ac-acb2a5572f04" providerId="ADAL" clId="{2674A239-D2C1-5242-8885-99ECDA5545F9}" dt="2022-08-04T07:58:32.608" v="2699"/>
          <ac:spMkLst>
            <pc:docMk/>
            <pc:sldMk cId="3913166592" sldId="257"/>
            <ac:spMk id="9" creationId="{07216897-CBF0-E14F-ADB5-E1C0975B0537}"/>
          </ac:spMkLst>
        </pc:spChg>
        <pc:spChg chg="mod">
          <ac:chgData name="Gabrielė Marija Baltrušytė" userId="31f6029b-2869-4a02-a2ac-acb2a5572f04" providerId="ADAL" clId="{2674A239-D2C1-5242-8885-99ECDA5545F9}" dt="2022-08-03T12:42:11.660" v="123" actId="20577"/>
          <ac:spMkLst>
            <pc:docMk/>
            <pc:sldMk cId="3913166592" sldId="257"/>
            <ac:spMk id="19" creationId="{1AF487F8-95C4-41E6-5F32-40D411D1B1E8}"/>
          </ac:spMkLst>
        </pc:spChg>
        <pc:picChg chg="mod">
          <ac:chgData name="Gabrielė Marija Baltrušytė" userId="31f6029b-2869-4a02-a2ac-acb2a5572f04" providerId="ADAL" clId="{2674A239-D2C1-5242-8885-99ECDA5545F9}" dt="2022-08-03T12:41:51.780" v="78" actId="1076"/>
          <ac:picMkLst>
            <pc:docMk/>
            <pc:sldMk cId="3913166592" sldId="257"/>
            <ac:picMk id="3" creationId="{37D4447C-2E8C-6726-09C8-64E04DBE8275}"/>
          </ac:picMkLst>
        </pc:picChg>
      </pc:sldChg>
      <pc:sldChg chg="add">
        <pc:chgData name="Gabrielė Marija Baltrušytė" userId="31f6029b-2869-4a02-a2ac-acb2a5572f04" providerId="ADAL" clId="{2674A239-D2C1-5242-8885-99ECDA5545F9}" dt="2022-08-03T12:42:18.755" v="124"/>
        <pc:sldMkLst>
          <pc:docMk/>
          <pc:sldMk cId="334109587" sldId="286"/>
        </pc:sldMkLst>
      </pc:sldChg>
      <pc:sldChg chg="addSp delSp modSp new mod">
        <pc:chgData name="Gabrielė Marija Baltrušytė" userId="31f6029b-2869-4a02-a2ac-acb2a5572f04" providerId="ADAL" clId="{2674A239-D2C1-5242-8885-99ECDA5545F9}" dt="2022-08-04T07:56:02.733" v="2632" actId="20577"/>
        <pc:sldMkLst>
          <pc:docMk/>
          <pc:sldMk cId="3366177697" sldId="287"/>
        </pc:sldMkLst>
        <pc:spChg chg="del">
          <ac:chgData name="Gabrielė Marija Baltrušytė" userId="31f6029b-2869-4a02-a2ac-acb2a5572f04" providerId="ADAL" clId="{2674A239-D2C1-5242-8885-99ECDA5545F9}" dt="2022-08-03T12:43:45.429" v="131" actId="478"/>
          <ac:spMkLst>
            <pc:docMk/>
            <pc:sldMk cId="3366177697" sldId="287"/>
            <ac:spMk id="2" creationId="{D6269464-5316-1339-D500-72A76577C308}"/>
          </ac:spMkLst>
        </pc:spChg>
        <pc:spChg chg="del">
          <ac:chgData name="Gabrielė Marija Baltrušytė" userId="31f6029b-2869-4a02-a2ac-acb2a5572f04" providerId="ADAL" clId="{2674A239-D2C1-5242-8885-99ECDA5545F9}" dt="2022-08-03T12:43:34.707" v="126" actId="478"/>
          <ac:spMkLst>
            <pc:docMk/>
            <pc:sldMk cId="3366177697" sldId="287"/>
            <ac:spMk id="3" creationId="{F64CBBA3-7375-59F7-BC51-310CCEF83835}"/>
          </ac:spMkLst>
        </pc:spChg>
        <pc:spChg chg="add mod">
          <ac:chgData name="Gabrielė Marija Baltrušytė" userId="31f6029b-2869-4a02-a2ac-acb2a5572f04" providerId="ADAL" clId="{2674A239-D2C1-5242-8885-99ECDA5545F9}" dt="2022-08-04T07:56:02.733" v="2632" actId="20577"/>
          <ac:spMkLst>
            <pc:docMk/>
            <pc:sldMk cId="3366177697" sldId="287"/>
            <ac:spMk id="6" creationId="{384B8FFF-6F7B-B19D-FFBE-449C63608499}"/>
          </ac:spMkLst>
        </pc:spChg>
        <pc:picChg chg="add mod">
          <ac:chgData name="Gabrielė Marija Baltrušytė" userId="31f6029b-2869-4a02-a2ac-acb2a5572f04" providerId="ADAL" clId="{2674A239-D2C1-5242-8885-99ECDA5545F9}" dt="2022-08-03T12:43:47.196" v="132" actId="1076"/>
          <ac:picMkLst>
            <pc:docMk/>
            <pc:sldMk cId="3366177697" sldId="287"/>
            <ac:picMk id="5" creationId="{ABF156D0-5B67-F303-E454-68EA1F71250A}"/>
          </ac:picMkLst>
        </pc:picChg>
      </pc:sldChg>
      <pc:sldChg chg="addSp delSp modSp add mod ord">
        <pc:chgData name="Gabrielė Marija Baltrušytė" userId="31f6029b-2869-4a02-a2ac-acb2a5572f04" providerId="ADAL" clId="{2674A239-D2C1-5242-8885-99ECDA5545F9}" dt="2022-08-04T07:57:34.561" v="2675" actId="207"/>
        <pc:sldMkLst>
          <pc:docMk/>
          <pc:sldMk cId="3228952640" sldId="288"/>
        </pc:sldMkLst>
        <pc:spChg chg="del mod">
          <ac:chgData name="Gabrielė Marija Baltrušytė" userId="31f6029b-2869-4a02-a2ac-acb2a5572f04" providerId="ADAL" clId="{2674A239-D2C1-5242-8885-99ECDA5545F9}" dt="2022-08-03T12:51:03.882" v="355" actId="478"/>
          <ac:spMkLst>
            <pc:docMk/>
            <pc:sldMk cId="3228952640" sldId="288"/>
            <ac:spMk id="6" creationId="{384B8FFF-6F7B-B19D-FFBE-449C63608499}"/>
          </ac:spMkLst>
        </pc:spChg>
        <pc:spChg chg="add mod">
          <ac:chgData name="Gabrielė Marija Baltrušytė" userId="31f6029b-2869-4a02-a2ac-acb2a5572f04" providerId="ADAL" clId="{2674A239-D2C1-5242-8885-99ECDA5545F9}" dt="2022-08-04T07:57:34.561" v="2675" actId="207"/>
          <ac:spMkLst>
            <pc:docMk/>
            <pc:sldMk cId="3228952640" sldId="288"/>
            <ac:spMk id="8" creationId="{1447F24C-3DD3-9B18-69DC-D3F9B195C9EE}"/>
          </ac:spMkLst>
        </pc:spChg>
        <pc:picChg chg="add del mod">
          <ac:chgData name="Gabrielė Marija Baltrušytė" userId="31f6029b-2869-4a02-a2ac-acb2a5572f04" providerId="ADAL" clId="{2674A239-D2C1-5242-8885-99ECDA5545F9}" dt="2022-08-03T12:51:04.562" v="356" actId="478"/>
          <ac:picMkLst>
            <pc:docMk/>
            <pc:sldMk cId="3228952640" sldId="288"/>
            <ac:picMk id="3" creationId="{BA57ED65-456E-CF57-58BB-66C3C9287F64}"/>
          </ac:picMkLst>
        </pc:picChg>
        <pc:picChg chg="del mod">
          <ac:chgData name="Gabrielė Marija Baltrušytė" userId="31f6029b-2869-4a02-a2ac-acb2a5572f04" providerId="ADAL" clId="{2674A239-D2C1-5242-8885-99ECDA5545F9}" dt="2022-08-03T12:46:11.438" v="245" actId="478"/>
          <ac:picMkLst>
            <pc:docMk/>
            <pc:sldMk cId="3228952640" sldId="288"/>
            <ac:picMk id="5" creationId="{ABF156D0-5B67-F303-E454-68EA1F71250A}"/>
          </ac:picMkLst>
        </pc:picChg>
        <pc:picChg chg="add mod">
          <ac:chgData name="Gabrielė Marija Baltrušytė" userId="31f6029b-2869-4a02-a2ac-acb2a5572f04" providerId="ADAL" clId="{2674A239-D2C1-5242-8885-99ECDA5545F9}" dt="2022-08-03T12:53:26.566" v="463" actId="1076"/>
          <ac:picMkLst>
            <pc:docMk/>
            <pc:sldMk cId="3228952640" sldId="288"/>
            <ac:picMk id="7" creationId="{F6AB98B5-0544-7B14-FB80-056FF91A9D0F}"/>
          </ac:picMkLst>
        </pc:picChg>
      </pc:sldChg>
      <pc:sldChg chg="addSp delSp modSp add mod ord">
        <pc:chgData name="Gabrielė Marija Baltrušytė" userId="31f6029b-2869-4a02-a2ac-acb2a5572f04" providerId="ADAL" clId="{2674A239-D2C1-5242-8885-99ECDA5545F9}" dt="2022-08-04T07:55:53.360" v="2624" actId="207"/>
        <pc:sldMkLst>
          <pc:docMk/>
          <pc:sldMk cId="654727187" sldId="289"/>
        </pc:sldMkLst>
        <pc:spChg chg="mod">
          <ac:chgData name="Gabrielė Marija Baltrušytė" userId="31f6029b-2869-4a02-a2ac-acb2a5572f04" providerId="ADAL" clId="{2674A239-D2C1-5242-8885-99ECDA5545F9}" dt="2022-08-04T07:55:53.360" v="2624" actId="207"/>
          <ac:spMkLst>
            <pc:docMk/>
            <pc:sldMk cId="654727187" sldId="289"/>
            <ac:spMk id="6" creationId="{384B8FFF-6F7B-B19D-FFBE-449C63608499}"/>
          </ac:spMkLst>
        </pc:spChg>
        <pc:picChg chg="del mod">
          <ac:chgData name="Gabrielė Marija Baltrušytė" userId="31f6029b-2869-4a02-a2ac-acb2a5572f04" providerId="ADAL" clId="{2674A239-D2C1-5242-8885-99ECDA5545F9}" dt="2022-08-03T12:47:39.344" v="260" actId="478"/>
          <ac:picMkLst>
            <pc:docMk/>
            <pc:sldMk cId="654727187" sldId="289"/>
            <ac:picMk id="3" creationId="{BA57ED65-456E-CF57-58BB-66C3C9287F64}"/>
          </ac:picMkLst>
        </pc:picChg>
        <pc:picChg chg="add del mod">
          <ac:chgData name="Gabrielė Marija Baltrušytė" userId="31f6029b-2869-4a02-a2ac-acb2a5572f04" providerId="ADAL" clId="{2674A239-D2C1-5242-8885-99ECDA5545F9}" dt="2022-08-03T12:49:49.255" v="336" actId="478"/>
          <ac:picMkLst>
            <pc:docMk/>
            <pc:sldMk cId="654727187" sldId="289"/>
            <ac:picMk id="4" creationId="{39BD4118-91A7-A726-E24C-F5A31F81551B}"/>
          </ac:picMkLst>
        </pc:picChg>
        <pc:picChg chg="add mod">
          <ac:chgData name="Gabrielė Marija Baltrušytė" userId="31f6029b-2869-4a02-a2ac-acb2a5572f04" providerId="ADAL" clId="{2674A239-D2C1-5242-8885-99ECDA5545F9}" dt="2022-08-03T12:49:53.585" v="339" actId="27614"/>
          <ac:picMkLst>
            <pc:docMk/>
            <pc:sldMk cId="654727187" sldId="289"/>
            <ac:picMk id="7" creationId="{2C3CCAE7-6313-9628-5A2D-DBABF8B47F1C}"/>
          </ac:picMkLst>
        </pc:picChg>
      </pc:sldChg>
      <pc:sldChg chg="addSp delSp modSp add mod ord">
        <pc:chgData name="Gabrielė Marija Baltrušytė" userId="31f6029b-2869-4a02-a2ac-acb2a5572f04" providerId="ADAL" clId="{2674A239-D2C1-5242-8885-99ECDA5545F9}" dt="2022-08-04T07:55:32.453" v="2620" actId="207"/>
        <pc:sldMkLst>
          <pc:docMk/>
          <pc:sldMk cId="1114673467" sldId="290"/>
        </pc:sldMkLst>
        <pc:spChg chg="mod">
          <ac:chgData name="Gabrielė Marija Baltrušytė" userId="31f6029b-2869-4a02-a2ac-acb2a5572f04" providerId="ADAL" clId="{2674A239-D2C1-5242-8885-99ECDA5545F9}" dt="2022-08-04T07:55:32.453" v="2620" actId="207"/>
          <ac:spMkLst>
            <pc:docMk/>
            <pc:sldMk cId="1114673467" sldId="290"/>
            <ac:spMk id="6" creationId="{384B8FFF-6F7B-B19D-FFBE-449C63608499}"/>
          </ac:spMkLst>
        </pc:spChg>
        <pc:picChg chg="add mod">
          <ac:chgData name="Gabrielė Marija Baltrušytė" userId="31f6029b-2869-4a02-a2ac-acb2a5572f04" providerId="ADAL" clId="{2674A239-D2C1-5242-8885-99ECDA5545F9}" dt="2022-08-03T13:26:05.394" v="989" actId="1076"/>
          <ac:picMkLst>
            <pc:docMk/>
            <pc:sldMk cId="1114673467" sldId="290"/>
            <ac:picMk id="3" creationId="{C4CE299D-7F62-9CAA-7C03-39E93316EDA8}"/>
          </ac:picMkLst>
        </pc:picChg>
        <pc:picChg chg="del">
          <ac:chgData name="Gabrielė Marija Baltrušytė" userId="31f6029b-2869-4a02-a2ac-acb2a5572f04" providerId="ADAL" clId="{2674A239-D2C1-5242-8885-99ECDA5545F9}" dt="2022-08-03T12:52:36.084" v="452" actId="478"/>
          <ac:picMkLst>
            <pc:docMk/>
            <pc:sldMk cId="1114673467" sldId="290"/>
            <ac:picMk id="7" creationId="{2C3CCAE7-6313-9628-5A2D-DBABF8B47F1C}"/>
          </ac:picMkLst>
        </pc:picChg>
      </pc:sldChg>
      <pc:sldChg chg="addSp delSp modSp add del mod">
        <pc:chgData name="Gabrielė Marija Baltrušytė" userId="31f6029b-2869-4a02-a2ac-acb2a5572f04" providerId="ADAL" clId="{2674A239-D2C1-5242-8885-99ECDA5545F9}" dt="2022-08-03T13:16:24.582" v="832" actId="2696"/>
        <pc:sldMkLst>
          <pc:docMk/>
          <pc:sldMk cId="3340496067" sldId="291"/>
        </pc:sldMkLst>
        <pc:spChg chg="add del mod">
          <ac:chgData name="Gabrielė Marija Baltrušytė" userId="31f6029b-2869-4a02-a2ac-acb2a5572f04" providerId="ADAL" clId="{2674A239-D2C1-5242-8885-99ECDA5545F9}" dt="2022-08-03T13:03:29.363" v="569" actId="478"/>
          <ac:spMkLst>
            <pc:docMk/>
            <pc:sldMk cId="3340496067" sldId="291"/>
            <ac:spMk id="4" creationId="{B41CB469-1958-E175-E98E-BD9E41B4B0DC}"/>
          </ac:spMkLst>
        </pc:spChg>
        <pc:spChg chg="del mod">
          <ac:chgData name="Gabrielė Marija Baltrušytė" userId="31f6029b-2869-4a02-a2ac-acb2a5572f04" providerId="ADAL" clId="{2674A239-D2C1-5242-8885-99ECDA5545F9}" dt="2022-08-03T13:03:31.283" v="571" actId="478"/>
          <ac:spMkLst>
            <pc:docMk/>
            <pc:sldMk cId="3340496067" sldId="291"/>
            <ac:spMk id="7" creationId="{D49F6DDC-FC37-2743-AF45-A4AD5B66DA50}"/>
          </ac:spMkLst>
        </pc:spChg>
        <pc:spChg chg="del">
          <ac:chgData name="Gabrielė Marija Baltrušytė" userId="31f6029b-2869-4a02-a2ac-acb2a5572f04" providerId="ADAL" clId="{2674A239-D2C1-5242-8885-99ECDA5545F9}" dt="2022-08-03T13:03:27.783" v="568" actId="478"/>
          <ac:spMkLst>
            <pc:docMk/>
            <pc:sldMk cId="3340496067" sldId="291"/>
            <ac:spMk id="8" creationId="{3D868681-940A-204E-9A61-2D7F0800635A}"/>
          </ac:spMkLst>
        </pc:spChg>
        <pc:spChg chg="del">
          <ac:chgData name="Gabrielė Marija Baltrušytė" userId="31f6029b-2869-4a02-a2ac-acb2a5572f04" providerId="ADAL" clId="{2674A239-D2C1-5242-8885-99ECDA5545F9}" dt="2022-08-03T13:03:36.828" v="573" actId="478"/>
          <ac:spMkLst>
            <pc:docMk/>
            <pc:sldMk cId="3340496067" sldId="291"/>
            <ac:spMk id="9" creationId="{07216897-CBF0-E14F-ADB5-E1C0975B0537}"/>
          </ac:spMkLst>
        </pc:spChg>
        <pc:spChg chg="add del mod">
          <ac:chgData name="Gabrielė Marija Baltrušytė" userId="31f6029b-2869-4a02-a2ac-acb2a5572f04" providerId="ADAL" clId="{2674A239-D2C1-5242-8885-99ECDA5545F9}" dt="2022-08-03T13:03:35.015" v="572" actId="478"/>
          <ac:spMkLst>
            <pc:docMk/>
            <pc:sldMk cId="3340496067" sldId="291"/>
            <ac:spMk id="11" creationId="{56F2C0E1-28BD-4E3C-2241-E18E7371BAF1}"/>
          </ac:spMkLst>
        </pc:spChg>
        <pc:spChg chg="add del mod">
          <ac:chgData name="Gabrielė Marija Baltrušytė" userId="31f6029b-2869-4a02-a2ac-acb2a5572f04" providerId="ADAL" clId="{2674A239-D2C1-5242-8885-99ECDA5545F9}" dt="2022-08-03T13:16:03.520" v="819" actId="478"/>
          <ac:spMkLst>
            <pc:docMk/>
            <pc:sldMk cId="3340496067" sldId="291"/>
            <ac:spMk id="13" creationId="{25FEF1C2-A008-7B85-623E-97C225A90E45}"/>
          </ac:spMkLst>
        </pc:spChg>
        <pc:spChg chg="add mod">
          <ac:chgData name="Gabrielė Marija Baltrušytė" userId="31f6029b-2869-4a02-a2ac-acb2a5572f04" providerId="ADAL" clId="{2674A239-D2C1-5242-8885-99ECDA5545F9}" dt="2022-08-03T13:15:11.935" v="761"/>
          <ac:spMkLst>
            <pc:docMk/>
            <pc:sldMk cId="3340496067" sldId="291"/>
            <ac:spMk id="15" creationId="{136F2936-34FF-1777-FA3A-651C10ED2C00}"/>
          </ac:spMkLst>
        </pc:spChg>
        <pc:spChg chg="add mod">
          <ac:chgData name="Gabrielė Marija Baltrušytė" userId="31f6029b-2869-4a02-a2ac-acb2a5572f04" providerId="ADAL" clId="{2674A239-D2C1-5242-8885-99ECDA5545F9}" dt="2022-08-03T13:16:09.061" v="830" actId="20577"/>
          <ac:spMkLst>
            <pc:docMk/>
            <pc:sldMk cId="3340496067" sldId="291"/>
            <ac:spMk id="16" creationId="{9C47E1E5-59C0-8134-078F-1FAF1BF2D2E7}"/>
          </ac:spMkLst>
        </pc:spChg>
        <pc:spChg chg="del mod">
          <ac:chgData name="Gabrielė Marija Baltrušytė" userId="31f6029b-2869-4a02-a2ac-acb2a5572f04" providerId="ADAL" clId="{2674A239-D2C1-5242-8885-99ECDA5545F9}" dt="2022-08-03T13:03:25.261" v="567" actId="478"/>
          <ac:spMkLst>
            <pc:docMk/>
            <pc:sldMk cId="3340496067" sldId="291"/>
            <ac:spMk id="19" creationId="{1AF487F8-95C4-41E6-5F32-40D411D1B1E8}"/>
          </ac:spMkLst>
        </pc:spChg>
        <pc:picChg chg="mod modCrop">
          <ac:chgData name="Gabrielė Marija Baltrušytė" userId="31f6029b-2869-4a02-a2ac-acb2a5572f04" providerId="ADAL" clId="{2674A239-D2C1-5242-8885-99ECDA5545F9}" dt="2022-08-03T13:13:17.174" v="738" actId="18131"/>
          <ac:picMkLst>
            <pc:docMk/>
            <pc:sldMk cId="3340496067" sldId="291"/>
            <ac:picMk id="3" creationId="{37D4447C-2E8C-6726-09C8-64E04DBE8275}"/>
          </ac:picMkLst>
        </pc:picChg>
        <pc:picChg chg="del">
          <ac:chgData name="Gabrielė Marija Baltrušytė" userId="31f6029b-2869-4a02-a2ac-acb2a5572f04" providerId="ADAL" clId="{2674A239-D2C1-5242-8885-99ECDA5545F9}" dt="2022-08-03T13:03:16.276" v="564" actId="478"/>
          <ac:picMkLst>
            <pc:docMk/>
            <pc:sldMk cId="3340496067" sldId="291"/>
            <ac:picMk id="5" creationId="{D411F2AE-8374-ABCE-37EA-591F428FEEFD}"/>
          </ac:picMkLst>
        </pc:picChg>
        <pc:picChg chg="del">
          <ac:chgData name="Gabrielė Marija Baltrušytė" userId="31f6029b-2869-4a02-a2ac-acb2a5572f04" providerId="ADAL" clId="{2674A239-D2C1-5242-8885-99ECDA5545F9}" dt="2022-08-03T13:03:17.322" v="565" actId="478"/>
          <ac:picMkLst>
            <pc:docMk/>
            <pc:sldMk cId="3340496067" sldId="291"/>
            <ac:picMk id="10" creationId="{1617987B-9F89-8300-8403-03B53AD0BCBB}"/>
          </ac:picMkLst>
        </pc:picChg>
        <pc:picChg chg="add mod">
          <ac:chgData name="Gabrielė Marija Baltrušytė" userId="31f6029b-2869-4a02-a2ac-acb2a5572f04" providerId="ADAL" clId="{2674A239-D2C1-5242-8885-99ECDA5545F9}" dt="2022-08-03T13:15:15.696" v="762" actId="1076"/>
          <ac:picMkLst>
            <pc:docMk/>
            <pc:sldMk cId="3340496067" sldId="291"/>
            <ac:picMk id="14" creationId="{89D23492-0690-A145-C7CA-F49E7489CB44}"/>
          </ac:picMkLst>
        </pc:picChg>
      </pc:sldChg>
      <pc:sldChg chg="modSp add del mod ord">
        <pc:chgData name="Gabrielė Marija Baltrušytė" userId="31f6029b-2869-4a02-a2ac-acb2a5572f04" providerId="ADAL" clId="{2674A239-D2C1-5242-8885-99ECDA5545F9}" dt="2022-08-03T13:13:35.614" v="742" actId="2696"/>
        <pc:sldMkLst>
          <pc:docMk/>
          <pc:sldMk cId="1686279720" sldId="292"/>
        </pc:sldMkLst>
        <pc:picChg chg="mod modCrop">
          <ac:chgData name="Gabrielė Marija Baltrušytė" userId="31f6029b-2869-4a02-a2ac-acb2a5572f04" providerId="ADAL" clId="{2674A239-D2C1-5242-8885-99ECDA5545F9}" dt="2022-08-03T13:04:33.134" v="586" actId="1076"/>
          <ac:picMkLst>
            <pc:docMk/>
            <pc:sldMk cId="1686279720" sldId="292"/>
            <ac:picMk id="3" creationId="{37D4447C-2E8C-6726-09C8-64E04DBE8275}"/>
          </ac:picMkLst>
        </pc:picChg>
      </pc:sldChg>
      <pc:sldChg chg="addSp delSp modSp new mod modNotesTx">
        <pc:chgData name="Gabrielė Marija Baltrušytė" userId="31f6029b-2869-4a02-a2ac-acb2a5572f04" providerId="ADAL" clId="{2674A239-D2C1-5242-8885-99ECDA5545F9}" dt="2022-08-04T07:56:13.042" v="2639" actId="207"/>
        <pc:sldMkLst>
          <pc:docMk/>
          <pc:sldMk cId="462433278" sldId="293"/>
        </pc:sldMkLst>
        <pc:spChg chg="del">
          <ac:chgData name="Gabrielė Marija Baltrušytė" userId="31f6029b-2869-4a02-a2ac-acb2a5572f04" providerId="ADAL" clId="{2674A239-D2C1-5242-8885-99ECDA5545F9}" dt="2022-08-03T13:09:04.626" v="591" actId="478"/>
          <ac:spMkLst>
            <pc:docMk/>
            <pc:sldMk cId="462433278" sldId="293"/>
            <ac:spMk id="2" creationId="{098BD3B7-D183-D00C-DE56-FC0A7858936F}"/>
          </ac:spMkLst>
        </pc:spChg>
        <pc:spChg chg="del">
          <ac:chgData name="Gabrielė Marija Baltrušytė" userId="31f6029b-2869-4a02-a2ac-acb2a5572f04" providerId="ADAL" clId="{2674A239-D2C1-5242-8885-99ECDA5545F9}" dt="2022-08-03T13:09:02.970" v="590" actId="478"/>
          <ac:spMkLst>
            <pc:docMk/>
            <pc:sldMk cId="462433278" sldId="293"/>
            <ac:spMk id="3" creationId="{80C9B70C-D11B-A3E3-41A3-5B09469911D7}"/>
          </ac:spMkLst>
        </pc:spChg>
        <pc:spChg chg="add mod">
          <ac:chgData name="Gabrielė Marija Baltrušytė" userId="31f6029b-2869-4a02-a2ac-acb2a5572f04" providerId="ADAL" clId="{2674A239-D2C1-5242-8885-99ECDA5545F9}" dt="2022-08-04T07:56:13.042" v="2639" actId="207"/>
          <ac:spMkLst>
            <pc:docMk/>
            <pc:sldMk cId="462433278" sldId="293"/>
            <ac:spMk id="6" creationId="{C87AAE5C-CF47-A15A-FA6B-49B1DF21A5AF}"/>
          </ac:spMkLst>
        </pc:spChg>
        <pc:picChg chg="add mod">
          <ac:chgData name="Gabrielė Marija Baltrušytė" userId="31f6029b-2869-4a02-a2ac-acb2a5572f04" providerId="ADAL" clId="{2674A239-D2C1-5242-8885-99ECDA5545F9}" dt="2022-08-03T13:09:11.777" v="595" actId="962"/>
          <ac:picMkLst>
            <pc:docMk/>
            <pc:sldMk cId="462433278" sldId="293"/>
            <ac:picMk id="5" creationId="{05998C90-8095-8FD3-7470-586E6F84AB0A}"/>
          </ac:picMkLst>
        </pc:picChg>
        <pc:picChg chg="add del mod">
          <ac:chgData name="Gabrielė Marija Baltrušytė" userId="31f6029b-2869-4a02-a2ac-acb2a5572f04" providerId="ADAL" clId="{2674A239-D2C1-5242-8885-99ECDA5545F9}" dt="2022-08-03T13:11:00.873" v="687" actId="478"/>
          <ac:picMkLst>
            <pc:docMk/>
            <pc:sldMk cId="462433278" sldId="293"/>
            <ac:picMk id="8" creationId="{3D2CA1D9-4E69-0EC8-5427-5B1B3B34C0CD}"/>
          </ac:picMkLst>
        </pc:picChg>
      </pc:sldChg>
      <pc:sldChg chg="addSp modSp add del mod ord">
        <pc:chgData name="Gabrielė Marija Baltrušytė" userId="31f6029b-2869-4a02-a2ac-acb2a5572f04" providerId="ADAL" clId="{2674A239-D2C1-5242-8885-99ECDA5545F9}" dt="2022-08-03T13:16:22.685" v="831" actId="2696"/>
        <pc:sldMkLst>
          <pc:docMk/>
          <pc:sldMk cId="949913906" sldId="294"/>
        </pc:sldMkLst>
        <pc:spChg chg="add mod">
          <ac:chgData name="Gabrielė Marija Baltrušytė" userId="31f6029b-2869-4a02-a2ac-acb2a5572f04" providerId="ADAL" clId="{2674A239-D2C1-5242-8885-99ECDA5545F9}" dt="2022-08-03T13:15:26.529" v="764" actId="1076"/>
          <ac:spMkLst>
            <pc:docMk/>
            <pc:sldMk cId="949913906" sldId="294"/>
            <ac:spMk id="4" creationId="{58FC0D45-469A-BD69-D087-A3CEBA8E0AA7}"/>
          </ac:spMkLst>
        </pc:spChg>
        <pc:spChg chg="mod">
          <ac:chgData name="Gabrielė Marija Baltrušytė" userId="31f6029b-2869-4a02-a2ac-acb2a5572f04" providerId="ADAL" clId="{2674A239-D2C1-5242-8885-99ECDA5545F9}" dt="2022-08-03T13:15:58.595" v="818" actId="1076"/>
          <ac:spMkLst>
            <pc:docMk/>
            <pc:sldMk cId="949913906" sldId="294"/>
            <ac:spMk id="13" creationId="{25FEF1C2-A008-7B85-623E-97C225A90E45}"/>
          </ac:spMkLst>
        </pc:spChg>
        <pc:picChg chg="add mod">
          <ac:chgData name="Gabrielė Marija Baltrušytė" userId="31f6029b-2869-4a02-a2ac-acb2a5572f04" providerId="ADAL" clId="{2674A239-D2C1-5242-8885-99ECDA5545F9}" dt="2022-08-03T13:15:26.529" v="764" actId="1076"/>
          <ac:picMkLst>
            <pc:docMk/>
            <pc:sldMk cId="949913906" sldId="294"/>
            <ac:picMk id="2" creationId="{898DE128-51F0-F063-0178-CC64296D4F16}"/>
          </ac:picMkLst>
        </pc:picChg>
        <pc:picChg chg="mod modCrop">
          <ac:chgData name="Gabrielė Marija Baltrušytė" userId="31f6029b-2869-4a02-a2ac-acb2a5572f04" providerId="ADAL" clId="{2674A239-D2C1-5242-8885-99ECDA5545F9}" dt="2022-08-03T13:14:29.033" v="758" actId="1038"/>
          <ac:picMkLst>
            <pc:docMk/>
            <pc:sldMk cId="949913906" sldId="294"/>
            <ac:picMk id="3" creationId="{37D4447C-2E8C-6726-09C8-64E04DBE8275}"/>
          </ac:picMkLst>
        </pc:picChg>
      </pc:sldChg>
      <pc:sldChg chg="addSp delSp modSp add mod modNotesTx">
        <pc:chgData name="Gabrielė Marija Baltrušytė" userId="31f6029b-2869-4a02-a2ac-acb2a5572f04" providerId="ADAL" clId="{2674A239-D2C1-5242-8885-99ECDA5545F9}" dt="2022-08-04T07:56:19.891" v="2647" actId="207"/>
        <pc:sldMkLst>
          <pc:docMk/>
          <pc:sldMk cId="1757799586" sldId="294"/>
        </pc:sldMkLst>
        <pc:spChg chg="mod">
          <ac:chgData name="Gabrielė Marija Baltrušytė" userId="31f6029b-2869-4a02-a2ac-acb2a5572f04" providerId="ADAL" clId="{2674A239-D2C1-5242-8885-99ECDA5545F9}" dt="2022-08-04T07:56:19.891" v="2647" actId="207"/>
          <ac:spMkLst>
            <pc:docMk/>
            <pc:sldMk cId="1757799586" sldId="294"/>
            <ac:spMk id="6" creationId="{C87AAE5C-CF47-A15A-FA6B-49B1DF21A5AF}"/>
          </ac:spMkLst>
        </pc:spChg>
        <pc:picChg chg="add del mod modCrop">
          <ac:chgData name="Gabrielė Marija Baltrušytė" userId="31f6029b-2869-4a02-a2ac-acb2a5572f04" providerId="ADAL" clId="{2674A239-D2C1-5242-8885-99ECDA5545F9}" dt="2022-08-03T13:20:26.626" v="911" actId="478"/>
          <ac:picMkLst>
            <pc:docMk/>
            <pc:sldMk cId="1757799586" sldId="294"/>
            <ac:picMk id="3" creationId="{6EDB9F96-1469-4BCF-7870-F08F40E28377}"/>
          </ac:picMkLst>
        </pc:picChg>
        <pc:picChg chg="del">
          <ac:chgData name="Gabrielė Marija Baltrušytė" userId="31f6029b-2869-4a02-a2ac-acb2a5572f04" providerId="ADAL" clId="{2674A239-D2C1-5242-8885-99ECDA5545F9}" dt="2022-08-03T13:17:04.965" v="834" actId="478"/>
          <ac:picMkLst>
            <pc:docMk/>
            <pc:sldMk cId="1757799586" sldId="294"/>
            <ac:picMk id="5" creationId="{05998C90-8095-8FD3-7470-586E6F84AB0A}"/>
          </ac:picMkLst>
        </pc:picChg>
        <pc:picChg chg="add del mod modCrop">
          <ac:chgData name="Gabrielė Marija Baltrušytė" userId="31f6029b-2869-4a02-a2ac-acb2a5572f04" providerId="ADAL" clId="{2674A239-D2C1-5242-8885-99ECDA5545F9}" dt="2022-08-03T13:23:33.040" v="952" actId="478"/>
          <ac:picMkLst>
            <pc:docMk/>
            <pc:sldMk cId="1757799586" sldId="294"/>
            <ac:picMk id="7" creationId="{95774078-5B2F-4BA8-A194-D8E21CF76C13}"/>
          </ac:picMkLst>
        </pc:picChg>
        <pc:picChg chg="add mod">
          <ac:chgData name="Gabrielė Marija Baltrušytė" userId="31f6029b-2869-4a02-a2ac-acb2a5572f04" providerId="ADAL" clId="{2674A239-D2C1-5242-8885-99ECDA5545F9}" dt="2022-08-03T13:25:03.518" v="981" actId="1035"/>
          <ac:picMkLst>
            <pc:docMk/>
            <pc:sldMk cId="1757799586" sldId="294"/>
            <ac:picMk id="9" creationId="{1B3074D8-1491-5A16-2061-37B29E0D3EC0}"/>
          </ac:picMkLst>
        </pc:picChg>
      </pc:sldChg>
      <pc:sldChg chg="addSp delSp modSp add mod">
        <pc:chgData name="Gabrielė Marija Baltrušytė" userId="31f6029b-2869-4a02-a2ac-acb2a5572f04" providerId="ADAL" clId="{2674A239-D2C1-5242-8885-99ECDA5545F9}" dt="2022-08-04T07:57:21.045" v="2663" actId="207"/>
        <pc:sldMkLst>
          <pc:docMk/>
          <pc:sldMk cId="3303597803" sldId="295"/>
        </pc:sldMkLst>
        <pc:spChg chg="mod">
          <ac:chgData name="Gabrielė Marija Baltrušytė" userId="31f6029b-2869-4a02-a2ac-acb2a5572f04" providerId="ADAL" clId="{2674A239-D2C1-5242-8885-99ECDA5545F9}" dt="2022-08-04T07:57:21.045" v="2663" actId="207"/>
          <ac:spMkLst>
            <pc:docMk/>
            <pc:sldMk cId="3303597803" sldId="295"/>
            <ac:spMk id="6" creationId="{C87AAE5C-CF47-A15A-FA6B-49B1DF21A5AF}"/>
          </ac:spMkLst>
        </pc:spChg>
        <pc:spChg chg="add del mod">
          <ac:chgData name="Gabrielė Marija Baltrušytė" userId="31f6029b-2869-4a02-a2ac-acb2a5572f04" providerId="ADAL" clId="{2674A239-D2C1-5242-8885-99ECDA5545F9}" dt="2022-08-04T07:57:14.612" v="2655" actId="478"/>
          <ac:spMkLst>
            <pc:docMk/>
            <pc:sldMk cId="3303597803" sldId="295"/>
            <ac:spMk id="8" creationId="{816EE82C-12CA-AFB1-E8D9-437DD725FE8A}"/>
          </ac:spMkLst>
        </pc:spChg>
        <pc:spChg chg="add del mod">
          <ac:chgData name="Gabrielė Marija Baltrušytė" userId="31f6029b-2869-4a02-a2ac-acb2a5572f04" providerId="ADAL" clId="{2674A239-D2C1-5242-8885-99ECDA5545F9}" dt="2022-08-04T07:57:12.471" v="2653" actId="478"/>
          <ac:spMkLst>
            <pc:docMk/>
            <pc:sldMk cId="3303597803" sldId="295"/>
            <ac:spMk id="9" creationId="{AF3D76A2-A7C9-BFDE-D533-65C36B567A7C}"/>
          </ac:spMkLst>
        </pc:spChg>
        <pc:spChg chg="add del mod">
          <ac:chgData name="Gabrielė Marija Baltrušytė" userId="31f6029b-2869-4a02-a2ac-acb2a5572f04" providerId="ADAL" clId="{2674A239-D2C1-5242-8885-99ECDA5545F9}" dt="2022-08-04T07:57:15.108" v="2657" actId="478"/>
          <ac:spMkLst>
            <pc:docMk/>
            <pc:sldMk cId="3303597803" sldId="295"/>
            <ac:spMk id="10" creationId="{A0179D49-48B6-A0DB-707F-2093E9356578}"/>
          </ac:spMkLst>
        </pc:spChg>
        <pc:spChg chg="add del mod">
          <ac:chgData name="Gabrielė Marija Baltrušytė" userId="31f6029b-2869-4a02-a2ac-acb2a5572f04" providerId="ADAL" clId="{2674A239-D2C1-5242-8885-99ECDA5545F9}" dt="2022-08-04T07:57:13.919" v="2654" actId="478"/>
          <ac:spMkLst>
            <pc:docMk/>
            <pc:sldMk cId="3303597803" sldId="295"/>
            <ac:spMk id="11" creationId="{23E02A83-B148-C75C-0FD3-AF1F06E9AE67}"/>
          </ac:spMkLst>
        </pc:spChg>
        <pc:picChg chg="add del mod">
          <ac:chgData name="Gabrielė Marija Baltrušytė" userId="31f6029b-2869-4a02-a2ac-acb2a5572f04" providerId="ADAL" clId="{2674A239-D2C1-5242-8885-99ECDA5545F9}" dt="2022-08-03T13:22:08.957" v="930" actId="478"/>
          <ac:picMkLst>
            <pc:docMk/>
            <pc:sldMk cId="3303597803" sldId="295"/>
            <ac:picMk id="3" creationId="{503D2659-739A-7872-F0F6-C9B5F988E8DB}"/>
          </ac:picMkLst>
        </pc:picChg>
        <pc:picChg chg="add mod">
          <ac:chgData name="Gabrielė Marija Baltrušytė" userId="31f6029b-2869-4a02-a2ac-acb2a5572f04" providerId="ADAL" clId="{2674A239-D2C1-5242-8885-99ECDA5545F9}" dt="2022-08-03T13:22:22.807" v="934" actId="962"/>
          <ac:picMkLst>
            <pc:docMk/>
            <pc:sldMk cId="3303597803" sldId="295"/>
            <ac:picMk id="5" creationId="{6472A2C7-D10D-9A83-7BAF-6D659B2E3322}"/>
          </ac:picMkLst>
        </pc:picChg>
        <pc:picChg chg="del">
          <ac:chgData name="Gabrielė Marija Baltrušytė" userId="31f6029b-2869-4a02-a2ac-acb2a5572f04" providerId="ADAL" clId="{2674A239-D2C1-5242-8885-99ECDA5545F9}" dt="2022-08-03T13:21:42.103" v="926" actId="478"/>
          <ac:picMkLst>
            <pc:docMk/>
            <pc:sldMk cId="3303597803" sldId="295"/>
            <ac:picMk id="7" creationId="{95774078-5B2F-4BA8-A194-D8E21CF76C13}"/>
          </ac:picMkLst>
        </pc:picChg>
      </pc:sldChg>
      <pc:sldChg chg="modSp add mod">
        <pc:chgData name="Gabrielė Marija Baltrušytė" userId="31f6029b-2869-4a02-a2ac-acb2a5572f04" providerId="ADAL" clId="{2674A239-D2C1-5242-8885-99ECDA5545F9}" dt="2022-08-04T07:57:05.361" v="2651" actId="207"/>
        <pc:sldMkLst>
          <pc:docMk/>
          <pc:sldMk cId="884717407" sldId="296"/>
        </pc:sldMkLst>
        <pc:spChg chg="mod">
          <ac:chgData name="Gabrielė Marija Baltrušytė" userId="31f6029b-2869-4a02-a2ac-acb2a5572f04" providerId="ADAL" clId="{2674A239-D2C1-5242-8885-99ECDA5545F9}" dt="2022-08-04T07:57:05.361" v="2651" actId="207"/>
          <ac:spMkLst>
            <pc:docMk/>
            <pc:sldMk cId="884717407" sldId="296"/>
            <ac:spMk id="6" creationId="{C87AAE5C-CF47-A15A-FA6B-49B1DF21A5AF}"/>
          </ac:spMkLst>
        </pc:spChg>
      </pc:sldChg>
      <pc:sldChg chg="addSp delSp modSp add mod ord modAnim modNotesTx">
        <pc:chgData name="Gabrielė Marija Baltrušytė" userId="31f6029b-2869-4a02-a2ac-acb2a5572f04" providerId="ADAL" clId="{2674A239-D2C1-5242-8885-99ECDA5545F9}" dt="2022-08-04T07:55:22.904" v="2615" actId="207"/>
        <pc:sldMkLst>
          <pc:docMk/>
          <pc:sldMk cId="29397348" sldId="297"/>
        </pc:sldMkLst>
        <pc:spChg chg="add del">
          <ac:chgData name="Gabrielė Marija Baltrušytė" userId="31f6029b-2869-4a02-a2ac-acb2a5572f04" providerId="ADAL" clId="{2674A239-D2C1-5242-8885-99ECDA5545F9}" dt="2022-08-03T13:29:52.505" v="1130" actId="478"/>
          <ac:spMkLst>
            <pc:docMk/>
            <pc:sldMk cId="29397348" sldId="297"/>
            <ac:spMk id="5" creationId="{C000DB89-0F19-07A6-ECF6-717FED90BB7B}"/>
          </ac:spMkLst>
        </pc:spChg>
        <pc:spChg chg="mod">
          <ac:chgData name="Gabrielė Marija Baltrušytė" userId="31f6029b-2869-4a02-a2ac-acb2a5572f04" providerId="ADAL" clId="{2674A239-D2C1-5242-8885-99ECDA5545F9}" dt="2022-08-04T07:55:22.904" v="2615" actId="207"/>
          <ac:spMkLst>
            <pc:docMk/>
            <pc:sldMk cId="29397348" sldId="297"/>
            <ac:spMk id="6" creationId="{384B8FFF-6F7B-B19D-FFBE-449C63608499}"/>
          </ac:spMkLst>
        </pc:spChg>
        <pc:spChg chg="add del mod">
          <ac:chgData name="Gabrielė Marija Baltrušytė" userId="31f6029b-2869-4a02-a2ac-acb2a5572f04" providerId="ADAL" clId="{2674A239-D2C1-5242-8885-99ECDA5545F9}" dt="2022-08-03T13:34:13.541" v="1217" actId="478"/>
          <ac:spMkLst>
            <pc:docMk/>
            <pc:sldMk cId="29397348" sldId="297"/>
            <ac:spMk id="7" creationId="{4CEBE098-D541-5D26-5ED5-A4D82A14CC5B}"/>
          </ac:spMkLst>
        </pc:spChg>
        <pc:spChg chg="add del mod">
          <ac:chgData name="Gabrielė Marija Baltrušytė" userId="31f6029b-2869-4a02-a2ac-acb2a5572f04" providerId="ADAL" clId="{2674A239-D2C1-5242-8885-99ECDA5545F9}" dt="2022-08-03T13:34:22.396" v="1230" actId="478"/>
          <ac:spMkLst>
            <pc:docMk/>
            <pc:sldMk cId="29397348" sldId="297"/>
            <ac:spMk id="8" creationId="{8301A523-00B9-D1FD-3C2B-04C7A5C0FD71}"/>
          </ac:spMkLst>
        </pc:spChg>
        <pc:spChg chg="add del mod">
          <ac:chgData name="Gabrielė Marija Baltrušytė" userId="31f6029b-2869-4a02-a2ac-acb2a5572f04" providerId="ADAL" clId="{2674A239-D2C1-5242-8885-99ECDA5545F9}" dt="2022-08-03T13:34:21.122" v="1227" actId="478"/>
          <ac:spMkLst>
            <pc:docMk/>
            <pc:sldMk cId="29397348" sldId="297"/>
            <ac:spMk id="9" creationId="{7A08134E-1149-0222-F958-03E1001CBD56}"/>
          </ac:spMkLst>
        </pc:spChg>
        <pc:spChg chg="add del mod">
          <ac:chgData name="Gabrielė Marija Baltrušytė" userId="31f6029b-2869-4a02-a2ac-acb2a5572f04" providerId="ADAL" clId="{2674A239-D2C1-5242-8885-99ECDA5545F9}" dt="2022-08-03T13:34:18.199" v="1223" actId="478"/>
          <ac:spMkLst>
            <pc:docMk/>
            <pc:sldMk cId="29397348" sldId="297"/>
            <ac:spMk id="10" creationId="{6F2AE2E5-57D1-C0BA-1233-EFC101F32AE0}"/>
          </ac:spMkLst>
        </pc:spChg>
        <pc:spChg chg="add del mod">
          <ac:chgData name="Gabrielė Marija Baltrušytė" userId="31f6029b-2869-4a02-a2ac-acb2a5572f04" providerId="ADAL" clId="{2674A239-D2C1-5242-8885-99ECDA5545F9}" dt="2022-08-03T13:34:17.438" v="1222" actId="478"/>
          <ac:spMkLst>
            <pc:docMk/>
            <pc:sldMk cId="29397348" sldId="297"/>
            <ac:spMk id="11" creationId="{81AFE5A9-1583-E16E-A674-E5C9F938B639}"/>
          </ac:spMkLst>
        </pc:spChg>
        <pc:spChg chg="add del mod">
          <ac:chgData name="Gabrielė Marija Baltrušytė" userId="31f6029b-2869-4a02-a2ac-acb2a5572f04" providerId="ADAL" clId="{2674A239-D2C1-5242-8885-99ECDA5545F9}" dt="2022-08-03T13:34:15.830" v="1219" actId="478"/>
          <ac:spMkLst>
            <pc:docMk/>
            <pc:sldMk cId="29397348" sldId="297"/>
            <ac:spMk id="12" creationId="{55FE781E-045E-212F-306B-4BDAEF51DAFE}"/>
          </ac:spMkLst>
        </pc:spChg>
        <pc:spChg chg="add del mod">
          <ac:chgData name="Gabrielė Marija Baltrušytė" userId="31f6029b-2869-4a02-a2ac-acb2a5572f04" providerId="ADAL" clId="{2674A239-D2C1-5242-8885-99ECDA5545F9}" dt="2022-08-03T13:34:20.429" v="1225" actId="478"/>
          <ac:spMkLst>
            <pc:docMk/>
            <pc:sldMk cId="29397348" sldId="297"/>
            <ac:spMk id="13" creationId="{50FEED24-1512-4E94-7B6F-2E03183C7FBC}"/>
          </ac:spMkLst>
        </pc:spChg>
        <pc:spChg chg="add del mod">
          <ac:chgData name="Gabrielė Marija Baltrušytė" userId="31f6029b-2869-4a02-a2ac-acb2a5572f04" providerId="ADAL" clId="{2674A239-D2C1-5242-8885-99ECDA5545F9}" dt="2022-08-03T13:34:21.996" v="1228" actId="478"/>
          <ac:spMkLst>
            <pc:docMk/>
            <pc:sldMk cId="29397348" sldId="297"/>
            <ac:spMk id="14" creationId="{E394588F-96FB-2E3B-D060-25133321F574}"/>
          </ac:spMkLst>
        </pc:spChg>
        <pc:spChg chg="add del mod">
          <ac:chgData name="Gabrielė Marija Baltrušytė" userId="31f6029b-2869-4a02-a2ac-acb2a5572f04" providerId="ADAL" clId="{2674A239-D2C1-5242-8885-99ECDA5545F9}" dt="2022-08-03T13:34:20.727" v="1226" actId="478"/>
          <ac:spMkLst>
            <pc:docMk/>
            <pc:sldMk cId="29397348" sldId="297"/>
            <ac:spMk id="15" creationId="{1325C852-D9FE-6112-AC0F-4F0689644A88}"/>
          </ac:spMkLst>
        </pc:spChg>
        <pc:picChg chg="del">
          <ac:chgData name="Gabrielė Marija Baltrušytė" userId="31f6029b-2869-4a02-a2ac-acb2a5572f04" providerId="ADAL" clId="{2674A239-D2C1-5242-8885-99ECDA5545F9}" dt="2022-08-03T13:25:59" v="988" actId="478"/>
          <ac:picMkLst>
            <pc:docMk/>
            <pc:sldMk cId="29397348" sldId="297"/>
            <ac:picMk id="3" creationId="{C4CE299D-7F62-9CAA-7C03-39E93316EDA8}"/>
          </ac:picMkLst>
        </pc:picChg>
        <pc:picChg chg="add del mod">
          <ac:chgData name="Gabrielė Marija Baltrušytė" userId="31f6029b-2869-4a02-a2ac-acb2a5572f04" providerId="ADAL" clId="{2674A239-D2C1-5242-8885-99ECDA5545F9}" dt="2022-08-03T13:34:18.742" v="1224" actId="478"/>
          <ac:picMkLst>
            <pc:docMk/>
            <pc:sldMk cId="29397348" sldId="297"/>
            <ac:picMk id="4" creationId="{379125E2-68D2-8AFA-C451-BF7E3ACB09FA}"/>
          </ac:picMkLst>
        </pc:picChg>
        <pc:picChg chg="add mod">
          <ac:chgData name="Gabrielė Marija Baltrušytė" userId="31f6029b-2869-4a02-a2ac-acb2a5572f04" providerId="ADAL" clId="{2674A239-D2C1-5242-8885-99ECDA5545F9}" dt="2022-08-03T13:34:27.043" v="1231"/>
          <ac:picMkLst>
            <pc:docMk/>
            <pc:sldMk cId="29397348" sldId="297"/>
            <ac:picMk id="16" creationId="{CD0682BF-B6FE-433B-39CA-176783936327}"/>
          </ac:picMkLst>
        </pc:picChg>
      </pc:sldChg>
      <pc:sldChg chg="addSp delSp modSp add del mod">
        <pc:chgData name="Gabrielė Marija Baltrušytė" userId="31f6029b-2869-4a02-a2ac-acb2a5572f04" providerId="ADAL" clId="{2674A239-D2C1-5242-8885-99ECDA5545F9}" dt="2022-08-04T07:57:27.768" v="2669" actId="207"/>
        <pc:sldMkLst>
          <pc:docMk/>
          <pc:sldMk cId="3627782350" sldId="298"/>
        </pc:sldMkLst>
        <pc:spChg chg="mod">
          <ac:chgData name="Gabrielė Marija Baltrušytė" userId="31f6029b-2869-4a02-a2ac-acb2a5572f04" providerId="ADAL" clId="{2674A239-D2C1-5242-8885-99ECDA5545F9}" dt="2022-08-04T07:57:27.768" v="2669" actId="207"/>
          <ac:spMkLst>
            <pc:docMk/>
            <pc:sldMk cId="3627782350" sldId="298"/>
            <ac:spMk id="6" creationId="{C87AAE5C-CF47-A15A-FA6B-49B1DF21A5AF}"/>
          </ac:spMkLst>
        </pc:spChg>
        <pc:picChg chg="add mod modCrop">
          <ac:chgData name="Gabrielė Marija Baltrušytė" userId="31f6029b-2869-4a02-a2ac-acb2a5572f04" providerId="ADAL" clId="{2674A239-D2C1-5242-8885-99ECDA5545F9}" dt="2022-08-03T13:28:59.834" v="1124" actId="732"/>
          <ac:picMkLst>
            <pc:docMk/>
            <pc:sldMk cId="3627782350" sldId="298"/>
            <ac:picMk id="3" creationId="{58071C81-B4EB-B51A-42FA-EBAFD4E52C89}"/>
          </ac:picMkLst>
        </pc:picChg>
        <pc:picChg chg="del">
          <ac:chgData name="Gabrielė Marija Baltrušytė" userId="31f6029b-2869-4a02-a2ac-acb2a5572f04" providerId="ADAL" clId="{2674A239-D2C1-5242-8885-99ECDA5545F9}" dt="2022-08-03T13:28:10.839" v="1109" actId="478"/>
          <ac:picMkLst>
            <pc:docMk/>
            <pc:sldMk cId="3627782350" sldId="298"/>
            <ac:picMk id="5" creationId="{6472A2C7-D10D-9A83-7BAF-6D659B2E3322}"/>
          </ac:picMkLst>
        </pc:picChg>
      </pc:sldChg>
      <pc:sldChg chg="modSp add mod">
        <pc:chgData name="Gabrielė Marija Baltrušytė" userId="31f6029b-2869-4a02-a2ac-acb2a5572f04" providerId="ADAL" clId="{2674A239-D2C1-5242-8885-99ECDA5545F9}" dt="2022-08-03T13:39:27.841" v="1304" actId="1076"/>
        <pc:sldMkLst>
          <pc:docMk/>
          <pc:sldMk cId="3453637341" sldId="299"/>
        </pc:sldMkLst>
        <pc:spChg chg="mod">
          <ac:chgData name="Gabrielė Marija Baltrušytė" userId="31f6029b-2869-4a02-a2ac-acb2a5572f04" providerId="ADAL" clId="{2674A239-D2C1-5242-8885-99ECDA5545F9}" dt="2022-08-03T13:35:03.432" v="1232" actId="171"/>
          <ac:spMkLst>
            <pc:docMk/>
            <pc:sldMk cId="3453637341" sldId="299"/>
            <ac:spMk id="8" creationId="{8301A523-00B9-D1FD-3C2B-04C7A5C0FD71}"/>
          </ac:spMkLst>
        </pc:spChg>
        <pc:spChg chg="mod">
          <ac:chgData name="Gabrielė Marija Baltrušytė" userId="31f6029b-2869-4a02-a2ac-acb2a5572f04" providerId="ADAL" clId="{2674A239-D2C1-5242-8885-99ECDA5545F9}" dt="2022-08-03T13:35:03.432" v="1232" actId="171"/>
          <ac:spMkLst>
            <pc:docMk/>
            <pc:sldMk cId="3453637341" sldId="299"/>
            <ac:spMk id="9" creationId="{7A08134E-1149-0222-F958-03E1001CBD56}"/>
          </ac:spMkLst>
        </pc:spChg>
        <pc:spChg chg="mod">
          <ac:chgData name="Gabrielė Marija Baltrušytė" userId="31f6029b-2869-4a02-a2ac-acb2a5572f04" providerId="ADAL" clId="{2674A239-D2C1-5242-8885-99ECDA5545F9}" dt="2022-08-03T13:35:09.355" v="1234" actId="1076"/>
          <ac:spMkLst>
            <pc:docMk/>
            <pc:sldMk cId="3453637341" sldId="299"/>
            <ac:spMk id="11" creationId="{81AFE5A9-1583-E16E-A674-E5C9F938B639}"/>
          </ac:spMkLst>
        </pc:spChg>
        <pc:spChg chg="mod">
          <ac:chgData name="Gabrielė Marija Baltrušytė" userId="31f6029b-2869-4a02-a2ac-acb2a5572f04" providerId="ADAL" clId="{2674A239-D2C1-5242-8885-99ECDA5545F9}" dt="2022-08-03T13:39:27.841" v="1304" actId="1076"/>
          <ac:spMkLst>
            <pc:docMk/>
            <pc:sldMk cId="3453637341" sldId="299"/>
            <ac:spMk id="12" creationId="{55FE781E-045E-212F-306B-4BDAEF51DAFE}"/>
          </ac:spMkLst>
        </pc:spChg>
        <pc:spChg chg="mod">
          <ac:chgData name="Gabrielė Marija Baltrušytė" userId="31f6029b-2869-4a02-a2ac-acb2a5572f04" providerId="ADAL" clId="{2674A239-D2C1-5242-8885-99ECDA5545F9}" dt="2022-08-03T13:35:17.149" v="1236" actId="14100"/>
          <ac:spMkLst>
            <pc:docMk/>
            <pc:sldMk cId="3453637341" sldId="299"/>
            <ac:spMk id="13" creationId="{50FEED24-1512-4E94-7B6F-2E03183C7FBC}"/>
          </ac:spMkLst>
        </pc:spChg>
        <pc:spChg chg="mod">
          <ac:chgData name="Gabrielė Marija Baltrušytė" userId="31f6029b-2869-4a02-a2ac-acb2a5572f04" providerId="ADAL" clId="{2674A239-D2C1-5242-8885-99ECDA5545F9}" dt="2022-08-03T13:36:10.662" v="1252" actId="14100"/>
          <ac:spMkLst>
            <pc:docMk/>
            <pc:sldMk cId="3453637341" sldId="299"/>
            <ac:spMk id="14" creationId="{E394588F-96FB-2E3B-D060-25133321F574}"/>
          </ac:spMkLst>
        </pc:spChg>
        <pc:spChg chg="mod">
          <ac:chgData name="Gabrielė Marija Baltrušytė" userId="31f6029b-2869-4a02-a2ac-acb2a5572f04" providerId="ADAL" clId="{2674A239-D2C1-5242-8885-99ECDA5545F9}" dt="2022-08-03T13:36:03.616" v="1250" actId="14100"/>
          <ac:spMkLst>
            <pc:docMk/>
            <pc:sldMk cId="3453637341" sldId="299"/>
            <ac:spMk id="15" creationId="{1325C852-D9FE-6112-AC0F-4F0689644A88}"/>
          </ac:spMkLst>
        </pc:spChg>
      </pc:sldChg>
      <pc:sldChg chg="addSp modSp add mod">
        <pc:chgData name="Gabrielė Marija Baltrušytė" userId="31f6029b-2869-4a02-a2ac-acb2a5572f04" providerId="ADAL" clId="{2674A239-D2C1-5242-8885-99ECDA5545F9}" dt="2022-08-03T13:37:26.764" v="1271" actId="171"/>
        <pc:sldMkLst>
          <pc:docMk/>
          <pc:sldMk cId="1808141403" sldId="300"/>
        </pc:sldMkLst>
        <pc:spChg chg="add mod">
          <ac:chgData name="Gabrielė Marija Baltrušytė" userId="31f6029b-2869-4a02-a2ac-acb2a5572f04" providerId="ADAL" clId="{2674A239-D2C1-5242-8885-99ECDA5545F9}" dt="2022-08-03T13:36:48.617" v="1255" actId="1076"/>
          <ac:spMkLst>
            <pc:docMk/>
            <pc:sldMk cId="1808141403" sldId="300"/>
            <ac:spMk id="2" creationId="{EAF3FBE5-8404-173C-CBE8-15656BD6C694}"/>
          </ac:spMkLst>
        </pc:spChg>
        <pc:spChg chg="add mod">
          <ac:chgData name="Gabrielė Marija Baltrušytė" userId="31f6029b-2869-4a02-a2ac-acb2a5572f04" providerId="ADAL" clId="{2674A239-D2C1-5242-8885-99ECDA5545F9}" dt="2022-08-03T13:36:58.381" v="1258" actId="171"/>
          <ac:spMkLst>
            <pc:docMk/>
            <pc:sldMk cId="1808141403" sldId="300"/>
            <ac:spMk id="4" creationId="{519C63A3-D280-C3F2-4A38-FD8D7C4961B5}"/>
          </ac:spMkLst>
        </pc:spChg>
        <pc:spChg chg="add mod">
          <ac:chgData name="Gabrielė Marija Baltrušytė" userId="31f6029b-2869-4a02-a2ac-acb2a5572f04" providerId="ADAL" clId="{2674A239-D2C1-5242-8885-99ECDA5545F9}" dt="2022-08-03T13:37:06.448" v="1262" actId="171"/>
          <ac:spMkLst>
            <pc:docMk/>
            <pc:sldMk cId="1808141403" sldId="300"/>
            <ac:spMk id="5" creationId="{C2B37799-EFE4-BD91-C2E4-844989DBE4FD}"/>
          </ac:spMkLst>
        </pc:spChg>
        <pc:spChg chg="add mod">
          <ac:chgData name="Gabrielė Marija Baltrušytė" userId="31f6029b-2869-4a02-a2ac-acb2a5572f04" providerId="ADAL" clId="{2674A239-D2C1-5242-8885-99ECDA5545F9}" dt="2022-08-03T13:37:18.297" v="1267" actId="171"/>
          <ac:spMkLst>
            <pc:docMk/>
            <pc:sldMk cId="1808141403" sldId="300"/>
            <ac:spMk id="7" creationId="{62C81662-95B1-AE00-CCD2-D31A16244C53}"/>
          </ac:spMkLst>
        </pc:spChg>
        <pc:spChg chg="add mod">
          <ac:chgData name="Gabrielė Marija Baltrušytė" userId="31f6029b-2869-4a02-a2ac-acb2a5572f04" providerId="ADAL" clId="{2674A239-D2C1-5242-8885-99ECDA5545F9}" dt="2022-08-03T13:37:26.764" v="1271" actId="171"/>
          <ac:spMkLst>
            <pc:docMk/>
            <pc:sldMk cId="1808141403" sldId="300"/>
            <ac:spMk id="8" creationId="{7B9B02AF-FF34-B427-8697-485C9662C2F9}"/>
          </ac:spMkLst>
        </pc:spChg>
      </pc:sldChg>
      <pc:sldChg chg="addSp modSp add mod modNotesTx">
        <pc:chgData name="Gabrielė Marija Baltrušytė" userId="31f6029b-2869-4a02-a2ac-acb2a5572f04" providerId="ADAL" clId="{2674A239-D2C1-5242-8885-99ECDA5545F9}" dt="2022-08-03T14:09:17.869" v="2383" actId="20577"/>
        <pc:sldMkLst>
          <pc:docMk/>
          <pc:sldMk cId="502415485" sldId="301"/>
        </pc:sldMkLst>
        <pc:spChg chg="add mod">
          <ac:chgData name="Gabrielė Marija Baltrušytė" userId="31f6029b-2869-4a02-a2ac-acb2a5572f04" providerId="ADAL" clId="{2674A239-D2C1-5242-8885-99ECDA5545F9}" dt="2022-08-03T13:39:45.742" v="1309" actId="166"/>
          <ac:spMkLst>
            <pc:docMk/>
            <pc:sldMk cId="502415485" sldId="301"/>
            <ac:spMk id="2" creationId="{6BF460CF-E546-95D0-B503-2ECABD9C1715}"/>
          </ac:spMkLst>
        </pc:spChg>
        <pc:spChg chg="add mod">
          <ac:chgData name="Gabrielė Marija Baltrušytė" userId="31f6029b-2869-4a02-a2ac-acb2a5572f04" providerId="ADAL" clId="{2674A239-D2C1-5242-8885-99ECDA5545F9}" dt="2022-08-03T13:38:27.292" v="1284" actId="167"/>
          <ac:spMkLst>
            <pc:docMk/>
            <pc:sldMk cId="502415485" sldId="301"/>
            <ac:spMk id="3" creationId="{F87D2B6B-FA4F-4712-0AE8-CDBDCEA3FCDD}"/>
          </ac:spMkLst>
        </pc:spChg>
        <pc:spChg chg="add mod">
          <ac:chgData name="Gabrielė Marija Baltrušytė" userId="31f6029b-2869-4a02-a2ac-acb2a5572f04" providerId="ADAL" clId="{2674A239-D2C1-5242-8885-99ECDA5545F9}" dt="2022-08-03T13:38:59.831" v="1295" actId="14100"/>
          <ac:spMkLst>
            <pc:docMk/>
            <pc:sldMk cId="502415485" sldId="301"/>
            <ac:spMk id="4" creationId="{457F329C-23A4-74A3-A863-1BD7FAFF6F9E}"/>
          </ac:spMkLst>
        </pc:spChg>
        <pc:spChg chg="add mod">
          <ac:chgData name="Gabrielė Marija Baltrušytė" userId="31f6029b-2869-4a02-a2ac-acb2a5572f04" providerId="ADAL" clId="{2674A239-D2C1-5242-8885-99ECDA5545F9}" dt="2022-08-03T13:39:16.064" v="1301" actId="14100"/>
          <ac:spMkLst>
            <pc:docMk/>
            <pc:sldMk cId="502415485" sldId="301"/>
            <ac:spMk id="5" creationId="{4BCB927A-A379-C440-0C7C-D0FCEC1EB4FA}"/>
          </ac:spMkLst>
        </pc:spChg>
        <pc:spChg chg="add mod">
          <ac:chgData name="Gabrielė Marija Baltrušytė" userId="31f6029b-2869-4a02-a2ac-acb2a5572f04" providerId="ADAL" clId="{2674A239-D2C1-5242-8885-99ECDA5545F9}" dt="2022-08-03T13:39:48.898" v="1310" actId="1035"/>
          <ac:spMkLst>
            <pc:docMk/>
            <pc:sldMk cId="502415485" sldId="301"/>
            <ac:spMk id="8" creationId="{C004774E-7615-9623-BB55-ACFCC022A6D2}"/>
          </ac:spMkLst>
        </pc:spChg>
      </pc:sldChg>
      <pc:sldChg chg="addSp modSp add mod">
        <pc:chgData name="Gabrielė Marija Baltrušytė" userId="31f6029b-2869-4a02-a2ac-acb2a5572f04" providerId="ADAL" clId="{2674A239-D2C1-5242-8885-99ECDA5545F9}" dt="2022-08-03T13:41:06.189" v="1331" actId="166"/>
        <pc:sldMkLst>
          <pc:docMk/>
          <pc:sldMk cId="3065326243" sldId="302"/>
        </pc:sldMkLst>
        <pc:spChg chg="add mod">
          <ac:chgData name="Gabrielė Marija Baltrušytė" userId="31f6029b-2869-4a02-a2ac-acb2a5572f04" providerId="ADAL" clId="{2674A239-D2C1-5242-8885-99ECDA5545F9}" dt="2022-08-03T13:41:06.189" v="1331" actId="166"/>
          <ac:spMkLst>
            <pc:docMk/>
            <pc:sldMk cId="3065326243" sldId="302"/>
            <ac:spMk id="2" creationId="{E37365ED-7C1E-4455-6052-092E4B30D9A9}"/>
          </ac:spMkLst>
        </pc:spChg>
        <pc:spChg chg="add mod">
          <ac:chgData name="Gabrielė Marija Baltrušytė" userId="31f6029b-2869-4a02-a2ac-acb2a5572f04" providerId="ADAL" clId="{2674A239-D2C1-5242-8885-99ECDA5545F9}" dt="2022-08-03T13:40:20.348" v="1315" actId="14100"/>
          <ac:spMkLst>
            <pc:docMk/>
            <pc:sldMk cId="3065326243" sldId="302"/>
            <ac:spMk id="3" creationId="{B37D1FCE-3F69-975B-E0A5-DDB0E7BCA263}"/>
          </ac:spMkLst>
        </pc:spChg>
        <pc:spChg chg="add mod">
          <ac:chgData name="Gabrielė Marija Baltrušytė" userId="31f6029b-2869-4a02-a2ac-acb2a5572f04" providerId="ADAL" clId="{2674A239-D2C1-5242-8885-99ECDA5545F9}" dt="2022-08-03T13:40:38.197" v="1324" actId="14100"/>
          <ac:spMkLst>
            <pc:docMk/>
            <pc:sldMk cId="3065326243" sldId="302"/>
            <ac:spMk id="4" creationId="{6CCD08C7-F469-638A-B256-952EF0001BC4}"/>
          </ac:spMkLst>
        </pc:spChg>
        <pc:spChg chg="add mod">
          <ac:chgData name="Gabrielė Marija Baltrušytė" userId="31f6029b-2869-4a02-a2ac-acb2a5572f04" providerId="ADAL" clId="{2674A239-D2C1-5242-8885-99ECDA5545F9}" dt="2022-08-03T13:41:01.678" v="1330" actId="14100"/>
          <ac:spMkLst>
            <pc:docMk/>
            <pc:sldMk cId="3065326243" sldId="302"/>
            <ac:spMk id="7" creationId="{20122C6E-C08E-7CB3-B776-7BE4ACA2CEFE}"/>
          </ac:spMkLst>
        </pc:spChg>
      </pc:sldChg>
      <pc:sldChg chg="addSp delSp modSp add mod">
        <pc:chgData name="Gabrielė Marija Baltrušytė" userId="31f6029b-2869-4a02-a2ac-acb2a5572f04" providerId="ADAL" clId="{2674A239-D2C1-5242-8885-99ECDA5545F9}" dt="2022-08-03T13:46:42.237" v="1445" actId="14100"/>
        <pc:sldMkLst>
          <pc:docMk/>
          <pc:sldMk cId="2133948229" sldId="303"/>
        </pc:sldMkLst>
        <pc:spChg chg="add mod">
          <ac:chgData name="Gabrielė Marija Baltrušytė" userId="31f6029b-2869-4a02-a2ac-acb2a5572f04" providerId="ADAL" clId="{2674A239-D2C1-5242-8885-99ECDA5545F9}" dt="2022-08-03T13:46:15.450" v="1439" actId="170"/>
          <ac:spMkLst>
            <pc:docMk/>
            <pc:sldMk cId="2133948229" sldId="303"/>
            <ac:spMk id="2" creationId="{0D1CAD94-D4C4-DCC4-AEFD-9D81C9D968CF}"/>
          </ac:spMkLst>
        </pc:spChg>
        <pc:spChg chg="add mod">
          <ac:chgData name="Gabrielė Marija Baltrušytė" userId="31f6029b-2869-4a02-a2ac-acb2a5572f04" providerId="ADAL" clId="{2674A239-D2C1-5242-8885-99ECDA5545F9}" dt="2022-08-03T13:44:31.560" v="1413" actId="166"/>
          <ac:spMkLst>
            <pc:docMk/>
            <pc:sldMk cId="2133948229" sldId="303"/>
            <ac:spMk id="3" creationId="{099FBD05-B7C6-F001-DF6C-EFFFB61D55B7}"/>
          </ac:spMkLst>
        </pc:spChg>
        <pc:spChg chg="add mod">
          <ac:chgData name="Gabrielė Marija Baltrušytė" userId="31f6029b-2869-4a02-a2ac-acb2a5572f04" providerId="ADAL" clId="{2674A239-D2C1-5242-8885-99ECDA5545F9}" dt="2022-08-03T13:46:42.237" v="1445" actId="14100"/>
          <ac:spMkLst>
            <pc:docMk/>
            <pc:sldMk cId="2133948229" sldId="303"/>
            <ac:spMk id="4" creationId="{E5C6A8DF-3C24-7187-F896-3F8FCB635017}"/>
          </ac:spMkLst>
        </pc:spChg>
        <pc:spChg chg="add del mod">
          <ac:chgData name="Gabrielė Marija Baltrušytė" userId="31f6029b-2869-4a02-a2ac-acb2a5572f04" providerId="ADAL" clId="{2674A239-D2C1-5242-8885-99ECDA5545F9}" dt="2022-08-03T13:45:36.735" v="1426" actId="478"/>
          <ac:spMkLst>
            <pc:docMk/>
            <pc:sldMk cId="2133948229" sldId="303"/>
            <ac:spMk id="7" creationId="{EE3CFC38-7F5F-5137-F0E0-CD1D432D886B}"/>
          </ac:spMkLst>
        </pc:spChg>
        <pc:spChg chg="add mod">
          <ac:chgData name="Gabrielė Marija Baltrušytė" userId="31f6029b-2869-4a02-a2ac-acb2a5572f04" providerId="ADAL" clId="{2674A239-D2C1-5242-8885-99ECDA5545F9}" dt="2022-08-03T13:46:31.347" v="1442" actId="1035"/>
          <ac:spMkLst>
            <pc:docMk/>
            <pc:sldMk cId="2133948229" sldId="303"/>
            <ac:spMk id="8" creationId="{05EA7583-6A0B-9162-6E0A-20D055AF09C9}"/>
          </ac:spMkLst>
        </pc:spChg>
        <pc:spChg chg="add mod">
          <ac:chgData name="Gabrielė Marija Baltrušytė" userId="31f6029b-2869-4a02-a2ac-acb2a5572f04" providerId="ADAL" clId="{2674A239-D2C1-5242-8885-99ECDA5545F9}" dt="2022-08-03T13:45:47.087" v="1429" actId="14100"/>
          <ac:spMkLst>
            <pc:docMk/>
            <pc:sldMk cId="2133948229" sldId="303"/>
            <ac:spMk id="9" creationId="{8539A500-8833-8A89-80E4-28B016A7D2EF}"/>
          </ac:spMkLst>
        </pc:spChg>
        <pc:spChg chg="add mod">
          <ac:chgData name="Gabrielė Marija Baltrušytė" userId="31f6029b-2869-4a02-a2ac-acb2a5572f04" providerId="ADAL" clId="{2674A239-D2C1-5242-8885-99ECDA5545F9}" dt="2022-08-03T13:45:52.769" v="1431" actId="14100"/>
          <ac:spMkLst>
            <pc:docMk/>
            <pc:sldMk cId="2133948229" sldId="303"/>
            <ac:spMk id="10" creationId="{B60DB57A-77BD-85C1-CC91-A2B06D7D1EAB}"/>
          </ac:spMkLst>
        </pc:spChg>
        <pc:spChg chg="add mod">
          <ac:chgData name="Gabrielė Marija Baltrušytė" userId="31f6029b-2869-4a02-a2ac-acb2a5572f04" providerId="ADAL" clId="{2674A239-D2C1-5242-8885-99ECDA5545F9}" dt="2022-08-03T13:45:03.152" v="1421" actId="14100"/>
          <ac:spMkLst>
            <pc:docMk/>
            <pc:sldMk cId="2133948229" sldId="303"/>
            <ac:spMk id="11" creationId="{1CF913A3-9955-D622-D164-4EC739BD2F7B}"/>
          </ac:spMkLst>
        </pc:spChg>
        <pc:spChg chg="add mod">
          <ac:chgData name="Gabrielė Marija Baltrušytė" userId="31f6029b-2869-4a02-a2ac-acb2a5572f04" providerId="ADAL" clId="{2674A239-D2C1-5242-8885-99ECDA5545F9}" dt="2022-08-03T13:46:31.347" v="1442" actId="1035"/>
          <ac:spMkLst>
            <pc:docMk/>
            <pc:sldMk cId="2133948229" sldId="303"/>
            <ac:spMk id="12" creationId="{40798389-BEA3-C53F-6087-FA520FB65F19}"/>
          </ac:spMkLst>
        </pc:spChg>
        <pc:spChg chg="add mod">
          <ac:chgData name="Gabrielė Marija Baltrušytė" userId="31f6029b-2869-4a02-a2ac-acb2a5572f04" providerId="ADAL" clId="{2674A239-D2C1-5242-8885-99ECDA5545F9}" dt="2022-08-03T13:46:05.420" v="1434" actId="14100"/>
          <ac:spMkLst>
            <pc:docMk/>
            <pc:sldMk cId="2133948229" sldId="303"/>
            <ac:spMk id="13" creationId="{AF81CEA1-71F5-2E9D-C12B-5CCD33B3C141}"/>
          </ac:spMkLst>
        </pc:spChg>
        <pc:spChg chg="add mod">
          <ac:chgData name="Gabrielė Marija Baltrušytė" userId="31f6029b-2869-4a02-a2ac-acb2a5572f04" providerId="ADAL" clId="{2674A239-D2C1-5242-8885-99ECDA5545F9}" dt="2022-08-03T13:46:16.359" v="1440" actId="767"/>
          <ac:spMkLst>
            <pc:docMk/>
            <pc:sldMk cId="2133948229" sldId="303"/>
            <ac:spMk id="14" creationId="{3FC2D8E8-F5C6-571F-0A05-C8463E2E634C}"/>
          </ac:spMkLst>
        </pc:spChg>
        <pc:picChg chg="mod">
          <ac:chgData name="Gabrielė Marija Baltrušytė" userId="31f6029b-2869-4a02-a2ac-acb2a5572f04" providerId="ADAL" clId="{2674A239-D2C1-5242-8885-99ECDA5545F9}" dt="2022-08-03T13:43:30.980" v="1392" actId="1076"/>
          <ac:picMkLst>
            <pc:docMk/>
            <pc:sldMk cId="2133948229" sldId="303"/>
            <ac:picMk id="5" creationId="{05998C90-8095-8FD3-7470-586E6F84AB0A}"/>
          </ac:picMkLst>
        </pc:picChg>
      </pc:sldChg>
      <pc:sldChg chg="addSp delSp modSp add mod modNotesTx">
        <pc:chgData name="Gabrielė Marija Baltrušytė" userId="31f6029b-2869-4a02-a2ac-acb2a5572f04" providerId="ADAL" clId="{2674A239-D2C1-5242-8885-99ECDA5545F9}" dt="2022-08-03T14:09:49.522" v="2445" actId="20577"/>
        <pc:sldMkLst>
          <pc:docMk/>
          <pc:sldMk cId="779627237" sldId="304"/>
        </pc:sldMkLst>
        <pc:spChg chg="add mod">
          <ac:chgData name="Gabrielė Marija Baltrušytė" userId="31f6029b-2869-4a02-a2ac-acb2a5572f04" providerId="ADAL" clId="{2674A239-D2C1-5242-8885-99ECDA5545F9}" dt="2022-08-03T13:48:38.192" v="1492" actId="170"/>
          <ac:spMkLst>
            <pc:docMk/>
            <pc:sldMk cId="779627237" sldId="304"/>
            <ac:spMk id="2" creationId="{5A21DE98-A338-142D-A453-27DAEA867130}"/>
          </ac:spMkLst>
        </pc:spChg>
        <pc:spChg chg="add mod">
          <ac:chgData name="Gabrielė Marija Baltrušytė" userId="31f6029b-2869-4a02-a2ac-acb2a5572f04" providerId="ADAL" clId="{2674A239-D2C1-5242-8885-99ECDA5545F9}" dt="2022-08-03T13:48:52.788" v="1494" actId="14100"/>
          <ac:spMkLst>
            <pc:docMk/>
            <pc:sldMk cId="779627237" sldId="304"/>
            <ac:spMk id="3" creationId="{621F0890-271A-C913-6C8E-074CA5DC2CA8}"/>
          </ac:spMkLst>
        </pc:spChg>
        <pc:spChg chg="add mod">
          <ac:chgData name="Gabrielė Marija Baltrušytė" userId="31f6029b-2869-4a02-a2ac-acb2a5572f04" providerId="ADAL" clId="{2674A239-D2C1-5242-8885-99ECDA5545F9}" dt="2022-08-03T13:48:26.039" v="1483" actId="14100"/>
          <ac:spMkLst>
            <pc:docMk/>
            <pc:sldMk cId="779627237" sldId="304"/>
            <ac:spMk id="4" creationId="{D0045EAC-D548-3DC6-E273-F9BE77F09C76}"/>
          </ac:spMkLst>
        </pc:spChg>
        <pc:spChg chg="add del mod">
          <ac:chgData name="Gabrielė Marija Baltrušytė" userId="31f6029b-2869-4a02-a2ac-acb2a5572f04" providerId="ADAL" clId="{2674A239-D2C1-5242-8885-99ECDA5545F9}" dt="2022-08-03T13:48:12.485" v="1480" actId="478"/>
          <ac:spMkLst>
            <pc:docMk/>
            <pc:sldMk cId="779627237" sldId="304"/>
            <ac:spMk id="5" creationId="{10290EBB-C403-2E7F-F328-9E7233747E7E}"/>
          </ac:spMkLst>
        </pc:spChg>
        <pc:spChg chg="add mod">
          <ac:chgData name="Gabrielė Marija Baltrušytė" userId="31f6029b-2869-4a02-a2ac-acb2a5572f04" providerId="ADAL" clId="{2674A239-D2C1-5242-8885-99ECDA5545F9}" dt="2022-08-03T13:48:49.288" v="1493" actId="14100"/>
          <ac:spMkLst>
            <pc:docMk/>
            <pc:sldMk cId="779627237" sldId="304"/>
            <ac:spMk id="7" creationId="{AAD47EAF-5EE5-4030-C36C-CE49E8DE971F}"/>
          </ac:spMkLst>
        </pc:spChg>
        <pc:picChg chg="mod">
          <ac:chgData name="Gabrielė Marija Baltrušytė" userId="31f6029b-2869-4a02-a2ac-acb2a5572f04" providerId="ADAL" clId="{2674A239-D2C1-5242-8885-99ECDA5545F9}" dt="2022-08-03T13:47:05.428" v="1449" actId="1076"/>
          <ac:picMkLst>
            <pc:docMk/>
            <pc:sldMk cId="779627237" sldId="304"/>
            <ac:picMk id="9" creationId="{1B3074D8-1491-5A16-2061-37B29E0D3EC0}"/>
          </ac:picMkLst>
        </pc:picChg>
      </pc:sldChg>
      <pc:sldChg chg="addSp modSp add mod modNotesTx">
        <pc:chgData name="Gabrielė Marija Baltrušytė" userId="31f6029b-2869-4a02-a2ac-acb2a5572f04" providerId="ADAL" clId="{2674A239-D2C1-5242-8885-99ECDA5545F9}" dt="2022-08-03T14:10:29.217" v="2479" actId="20577"/>
        <pc:sldMkLst>
          <pc:docMk/>
          <pc:sldMk cId="2518901186" sldId="305"/>
        </pc:sldMkLst>
        <pc:spChg chg="add mod">
          <ac:chgData name="Gabrielė Marija Baltrušytė" userId="31f6029b-2869-4a02-a2ac-acb2a5572f04" providerId="ADAL" clId="{2674A239-D2C1-5242-8885-99ECDA5545F9}" dt="2022-08-03T13:49:47.736" v="1515" actId="170"/>
          <ac:spMkLst>
            <pc:docMk/>
            <pc:sldMk cId="2518901186" sldId="305"/>
            <ac:spMk id="2" creationId="{CB64982D-4B36-B474-68B6-B4B3D1A8E4B3}"/>
          </ac:spMkLst>
        </pc:spChg>
        <pc:spChg chg="add mod">
          <ac:chgData name="Gabrielė Marija Baltrušytė" userId="31f6029b-2869-4a02-a2ac-acb2a5572f04" providerId="ADAL" clId="{2674A239-D2C1-5242-8885-99ECDA5545F9}" dt="2022-08-03T13:49:27.502" v="1505" actId="14100"/>
          <ac:spMkLst>
            <pc:docMk/>
            <pc:sldMk cId="2518901186" sldId="305"/>
            <ac:spMk id="3" creationId="{A84C3A96-FC48-2504-B532-1F7348F7F156}"/>
          </ac:spMkLst>
        </pc:spChg>
        <pc:spChg chg="add mod">
          <ac:chgData name="Gabrielė Marija Baltrušytė" userId="31f6029b-2869-4a02-a2ac-acb2a5572f04" providerId="ADAL" clId="{2674A239-D2C1-5242-8885-99ECDA5545F9}" dt="2022-08-03T13:49:36.320" v="1509" actId="14100"/>
          <ac:spMkLst>
            <pc:docMk/>
            <pc:sldMk cId="2518901186" sldId="305"/>
            <ac:spMk id="4" creationId="{01FAD6B6-54AA-5C17-5140-5215A3BBAA50}"/>
          </ac:spMkLst>
        </pc:spChg>
        <pc:spChg chg="add mod">
          <ac:chgData name="Gabrielė Marija Baltrušytė" userId="31f6029b-2869-4a02-a2ac-acb2a5572f04" providerId="ADAL" clId="{2674A239-D2C1-5242-8885-99ECDA5545F9}" dt="2022-08-03T13:49:43.855" v="1512" actId="14100"/>
          <ac:spMkLst>
            <pc:docMk/>
            <pc:sldMk cId="2518901186" sldId="305"/>
            <ac:spMk id="5" creationId="{05EAAFA6-09A2-B03C-36D7-5B9E69A201B3}"/>
          </ac:spMkLst>
        </pc:spChg>
      </pc:sldChg>
      <pc:sldChg chg="addSp delSp modSp add mod">
        <pc:chgData name="Gabrielė Marija Baltrušytė" userId="31f6029b-2869-4a02-a2ac-acb2a5572f04" providerId="ADAL" clId="{2674A239-D2C1-5242-8885-99ECDA5545F9}" dt="2022-08-03T13:52:41.016" v="1578" actId="166"/>
        <pc:sldMkLst>
          <pc:docMk/>
          <pc:sldMk cId="1847979760" sldId="306"/>
        </pc:sldMkLst>
        <pc:spChg chg="add del mod">
          <ac:chgData name="Gabrielė Marija Baltrušytė" userId="31f6029b-2869-4a02-a2ac-acb2a5572f04" providerId="ADAL" clId="{2674A239-D2C1-5242-8885-99ECDA5545F9}" dt="2022-08-03T13:51:21.713" v="1550"/>
          <ac:spMkLst>
            <pc:docMk/>
            <pc:sldMk cId="1847979760" sldId="306"/>
            <ac:spMk id="2" creationId="{1EE29DED-FE4F-EBA6-B5F3-8C352AB02AD0}"/>
          </ac:spMkLst>
        </pc:spChg>
        <pc:spChg chg="add mod">
          <ac:chgData name="Gabrielė Marija Baltrušytė" userId="31f6029b-2869-4a02-a2ac-acb2a5572f04" providerId="ADAL" clId="{2674A239-D2C1-5242-8885-99ECDA5545F9}" dt="2022-08-03T13:52:41.016" v="1578" actId="166"/>
          <ac:spMkLst>
            <pc:docMk/>
            <pc:sldMk cId="1847979760" sldId="306"/>
            <ac:spMk id="4" creationId="{87ACC210-E52A-F956-1799-C24B332C39DD}"/>
          </ac:spMkLst>
        </pc:spChg>
        <pc:spChg chg="add mod">
          <ac:chgData name="Gabrielė Marija Baltrušytė" userId="31f6029b-2869-4a02-a2ac-acb2a5572f04" providerId="ADAL" clId="{2674A239-D2C1-5242-8885-99ECDA5545F9}" dt="2022-08-03T13:51:47.223" v="1560" actId="14100"/>
          <ac:spMkLst>
            <pc:docMk/>
            <pc:sldMk cId="1847979760" sldId="306"/>
            <ac:spMk id="5" creationId="{3F32628E-EBA2-078E-A250-992F5D6789A3}"/>
          </ac:spMkLst>
        </pc:spChg>
        <pc:spChg chg="add mod">
          <ac:chgData name="Gabrielė Marija Baltrušytė" userId="31f6029b-2869-4a02-a2ac-acb2a5572f04" providerId="ADAL" clId="{2674A239-D2C1-5242-8885-99ECDA5545F9}" dt="2022-08-03T13:51:59.305" v="1564" actId="14100"/>
          <ac:spMkLst>
            <pc:docMk/>
            <pc:sldMk cId="1847979760" sldId="306"/>
            <ac:spMk id="7" creationId="{A2ABAFE9-2CF5-DF9B-B21C-1A408FC270B2}"/>
          </ac:spMkLst>
        </pc:spChg>
        <pc:spChg chg="add mod">
          <ac:chgData name="Gabrielė Marija Baltrušytė" userId="31f6029b-2869-4a02-a2ac-acb2a5572f04" providerId="ADAL" clId="{2674A239-D2C1-5242-8885-99ECDA5545F9}" dt="2022-08-03T13:52:17.456" v="1569" actId="1076"/>
          <ac:spMkLst>
            <pc:docMk/>
            <pc:sldMk cId="1847979760" sldId="306"/>
            <ac:spMk id="8" creationId="{E07CC0D0-EEDF-6FA5-E244-557550FBB2DD}"/>
          </ac:spMkLst>
        </pc:spChg>
        <pc:spChg chg="add mod">
          <ac:chgData name="Gabrielė Marija Baltrušytė" userId="31f6029b-2869-4a02-a2ac-acb2a5572f04" providerId="ADAL" clId="{2674A239-D2C1-5242-8885-99ECDA5545F9}" dt="2022-08-03T13:52:26.659" v="1574" actId="1035"/>
          <ac:spMkLst>
            <pc:docMk/>
            <pc:sldMk cId="1847979760" sldId="306"/>
            <ac:spMk id="9" creationId="{9B813D07-4C4E-0860-FF8D-3F09D56D218E}"/>
          </ac:spMkLst>
        </pc:spChg>
        <pc:picChg chg="mod">
          <ac:chgData name="Gabrielė Marija Baltrušytė" userId="31f6029b-2869-4a02-a2ac-acb2a5572f04" providerId="ADAL" clId="{2674A239-D2C1-5242-8885-99ECDA5545F9}" dt="2022-08-03T13:52:34.409" v="1575" actId="167"/>
          <ac:picMkLst>
            <pc:docMk/>
            <pc:sldMk cId="1847979760" sldId="306"/>
            <ac:picMk id="3" creationId="{58071C81-B4EB-B51A-42FA-EBAFD4E52C89}"/>
          </ac:picMkLst>
        </pc:picChg>
      </pc:sldChg>
      <pc:sldChg chg="addSp modSp add mod">
        <pc:chgData name="Gabrielė Marija Baltrušytė" userId="31f6029b-2869-4a02-a2ac-acb2a5572f04" providerId="ADAL" clId="{2674A239-D2C1-5242-8885-99ECDA5545F9}" dt="2022-08-03T13:54:18.936" v="1600" actId="170"/>
        <pc:sldMkLst>
          <pc:docMk/>
          <pc:sldMk cId="294616870" sldId="307"/>
        </pc:sldMkLst>
        <pc:spChg chg="add mod">
          <ac:chgData name="Gabrielė Marija Baltrušytė" userId="31f6029b-2869-4a02-a2ac-acb2a5572f04" providerId="ADAL" clId="{2674A239-D2C1-5242-8885-99ECDA5545F9}" dt="2022-08-03T13:54:18.936" v="1600" actId="170"/>
          <ac:spMkLst>
            <pc:docMk/>
            <pc:sldMk cId="294616870" sldId="307"/>
            <ac:spMk id="2" creationId="{C2BA5379-9F14-1D21-352A-6EE3BA076ADF}"/>
          </ac:spMkLst>
        </pc:spChg>
        <pc:spChg chg="add mod">
          <ac:chgData name="Gabrielė Marija Baltrušytė" userId="31f6029b-2869-4a02-a2ac-acb2a5572f04" providerId="ADAL" clId="{2674A239-D2C1-5242-8885-99ECDA5545F9}" dt="2022-08-03T13:54:06.978" v="1595" actId="1076"/>
          <ac:spMkLst>
            <pc:docMk/>
            <pc:sldMk cId="294616870" sldId="307"/>
            <ac:spMk id="3" creationId="{BD49868F-2F75-A2B0-B658-4CB09007E547}"/>
          </ac:spMkLst>
        </pc:spChg>
        <pc:spChg chg="add mod">
          <ac:chgData name="Gabrielė Marija Baltrušytė" userId="31f6029b-2869-4a02-a2ac-acb2a5572f04" providerId="ADAL" clId="{2674A239-D2C1-5242-8885-99ECDA5545F9}" dt="2022-08-03T13:53:58.522" v="1591" actId="14100"/>
          <ac:spMkLst>
            <pc:docMk/>
            <pc:sldMk cId="294616870" sldId="307"/>
            <ac:spMk id="4" creationId="{17D4F47A-4F5D-1CAC-5B3E-DF767232AFCC}"/>
          </ac:spMkLst>
        </pc:spChg>
        <pc:spChg chg="add mod">
          <ac:chgData name="Gabrielė Marija Baltrušytė" userId="31f6029b-2869-4a02-a2ac-acb2a5572f04" providerId="ADAL" clId="{2674A239-D2C1-5242-8885-99ECDA5545F9}" dt="2022-08-03T13:54:14.889" v="1597" actId="14100"/>
          <ac:spMkLst>
            <pc:docMk/>
            <pc:sldMk cId="294616870" sldId="307"/>
            <ac:spMk id="5" creationId="{DA02E5BD-7BB0-BA27-9866-745D93DAEA8B}"/>
          </ac:spMkLst>
        </pc:spChg>
      </pc:sldChg>
      <pc:sldChg chg="addSp delSp modSp new del mod">
        <pc:chgData name="Gabrielė Marija Baltrušytė" userId="31f6029b-2869-4a02-a2ac-acb2a5572f04" providerId="ADAL" clId="{2674A239-D2C1-5242-8885-99ECDA5545F9}" dt="2022-08-04T06:10:37.392" v="2608" actId="2696"/>
        <pc:sldMkLst>
          <pc:docMk/>
          <pc:sldMk cId="373712741" sldId="308"/>
        </pc:sldMkLst>
        <pc:spChg chg="del">
          <ac:chgData name="Gabrielė Marija Baltrušytė" userId="31f6029b-2869-4a02-a2ac-acb2a5572f04" providerId="ADAL" clId="{2674A239-D2C1-5242-8885-99ECDA5545F9}" dt="2022-08-04T05:47:10.545" v="2520" actId="478"/>
          <ac:spMkLst>
            <pc:docMk/>
            <pc:sldMk cId="373712741" sldId="308"/>
            <ac:spMk id="2" creationId="{4E5321F9-35B8-5CBC-2A00-1163647D2A5F}"/>
          </ac:spMkLst>
        </pc:spChg>
        <pc:spChg chg="del">
          <ac:chgData name="Gabrielė Marija Baltrušytė" userId="31f6029b-2869-4a02-a2ac-acb2a5572f04" providerId="ADAL" clId="{2674A239-D2C1-5242-8885-99ECDA5545F9}" dt="2022-08-04T05:47:06.900" v="2519"/>
          <ac:spMkLst>
            <pc:docMk/>
            <pc:sldMk cId="373712741" sldId="308"/>
            <ac:spMk id="3" creationId="{03DF58FB-AE1C-9EBD-23E1-5A4724D23CC1}"/>
          </ac:spMkLst>
        </pc:spChg>
        <pc:spChg chg="add mod">
          <ac:chgData name="Gabrielė Marija Baltrušytė" userId="31f6029b-2869-4a02-a2ac-acb2a5572f04" providerId="ADAL" clId="{2674A239-D2C1-5242-8885-99ECDA5545F9}" dt="2022-08-04T05:48:35.723" v="2605" actId="1076"/>
          <ac:spMkLst>
            <pc:docMk/>
            <pc:sldMk cId="373712741" sldId="308"/>
            <ac:spMk id="5" creationId="{3E2DB32C-E80D-372F-445D-821E21819539}"/>
          </ac:spMkLst>
        </pc:spChg>
        <pc:picChg chg="add mod">
          <ac:chgData name="Gabrielė Marija Baltrušytė" userId="31f6029b-2869-4a02-a2ac-acb2a5572f04" providerId="ADAL" clId="{2674A239-D2C1-5242-8885-99ECDA5545F9}" dt="2022-08-04T05:48:37.817" v="2607" actId="1076"/>
          <ac:picMkLst>
            <pc:docMk/>
            <pc:sldMk cId="373712741" sldId="308"/>
            <ac:picMk id="4" creationId="{84EFA3E3-9068-263E-FC13-C5F89A71BB77}"/>
          </ac:picMkLst>
        </pc:picChg>
      </pc:sldChg>
      <pc:sldChg chg="add">
        <pc:chgData name="Gabrielė Marija Baltrušytė" userId="31f6029b-2869-4a02-a2ac-acb2a5572f04" providerId="ADAL" clId="{2674A239-D2C1-5242-8885-99ECDA5545F9}" dt="2022-08-04T07:57:09.719" v="2652" actId="2890"/>
        <pc:sldMkLst>
          <pc:docMk/>
          <pc:sldMk cId="3887399023" sldId="308"/>
        </pc:sldMkLst>
      </pc:sldChg>
    </pc:docChg>
  </pc:docChgLst>
  <pc:docChgLst>
    <pc:chgData name="Agnė Župerkaitė" userId="S::agne.zuperkaite@kurklt.lt::591db4b1-631e-4bf0-b325-78c192bf736b" providerId="AD" clId="Web-{763AB1DF-3D52-9C6C-82C8-41583362F4E7}"/>
    <pc:docChg chg="modSld">
      <pc:chgData name="Agnė Župerkaitė" userId="S::agne.zuperkaite@kurklt.lt::591db4b1-631e-4bf0-b325-78c192bf736b" providerId="AD" clId="Web-{763AB1DF-3D52-9C6C-82C8-41583362F4E7}" dt="2022-08-05T09:05:51.019" v="136" actId="20577"/>
      <pc:docMkLst>
        <pc:docMk/>
      </pc:docMkLst>
      <pc:sldChg chg="modSp">
        <pc:chgData name="Agnė Župerkaitė" userId="S::agne.zuperkaite@kurklt.lt::591db4b1-631e-4bf0-b325-78c192bf736b" providerId="AD" clId="Web-{763AB1DF-3D52-9C6C-82C8-41583362F4E7}" dt="2022-08-05T09:05:51.019" v="136" actId="20577"/>
        <pc:sldMkLst>
          <pc:docMk/>
          <pc:sldMk cId="2777166841" sldId="309"/>
        </pc:sldMkLst>
        <pc:spChg chg="mod">
          <ac:chgData name="Agnė Župerkaitė" userId="S::agne.zuperkaite@kurklt.lt::591db4b1-631e-4bf0-b325-78c192bf736b" providerId="AD" clId="Web-{763AB1DF-3D52-9C6C-82C8-41583362F4E7}" dt="2022-08-05T09:05:51.019" v="136" actId="20577"/>
          <ac:spMkLst>
            <pc:docMk/>
            <pc:sldMk cId="2777166841" sldId="309"/>
            <ac:spMk id="6" creationId="{5D969C35-D972-5BB3-0DED-EF8B9BF4D972}"/>
          </ac:spMkLst>
        </pc:spChg>
      </pc:sldChg>
    </pc:docChg>
  </pc:docChgLst>
  <pc:docChgLst>
    <pc:chgData name="Gabrielė Marija Baltrušytė" userId="31f6029b-2869-4a02-a2ac-acb2a5572f04" providerId="ADAL" clId="{FD3738F8-1B47-A64B-9BB2-5D5E3973E83A}"/>
    <pc:docChg chg="undo custSel addSld modSld">
      <pc:chgData name="Gabrielė Marija Baltrušytė" userId="31f6029b-2869-4a02-a2ac-acb2a5572f04" providerId="ADAL" clId="{FD3738F8-1B47-A64B-9BB2-5D5E3973E83A}" dt="2022-08-05T09:06:47.169" v="1083" actId="1076"/>
      <pc:docMkLst>
        <pc:docMk/>
      </pc:docMkLst>
      <pc:sldChg chg="modSp mod">
        <pc:chgData name="Gabrielė Marija Baltrušytė" userId="31f6029b-2869-4a02-a2ac-acb2a5572f04" providerId="ADAL" clId="{FD3738F8-1B47-A64B-9BB2-5D5E3973E83A}" dt="2022-08-05T08:38:15.256" v="647" actId="20577"/>
        <pc:sldMkLst>
          <pc:docMk/>
          <pc:sldMk cId="1114673467" sldId="290"/>
        </pc:sldMkLst>
        <pc:spChg chg="mod">
          <ac:chgData name="Gabrielė Marija Baltrušytė" userId="31f6029b-2869-4a02-a2ac-acb2a5572f04" providerId="ADAL" clId="{FD3738F8-1B47-A64B-9BB2-5D5E3973E83A}" dt="2022-08-05T08:38:15.256" v="647" actId="20577"/>
          <ac:spMkLst>
            <pc:docMk/>
            <pc:sldMk cId="1114673467" sldId="290"/>
            <ac:spMk id="6" creationId="{384B8FFF-6F7B-B19D-FFBE-449C63608499}"/>
          </ac:spMkLst>
        </pc:spChg>
      </pc:sldChg>
      <pc:sldChg chg="modSp mod">
        <pc:chgData name="Gabrielė Marija Baltrušytė" userId="31f6029b-2869-4a02-a2ac-acb2a5572f04" providerId="ADAL" clId="{FD3738F8-1B47-A64B-9BB2-5D5E3973E83A}" dt="2022-08-05T08:38:17.206" v="655" actId="20577"/>
        <pc:sldMkLst>
          <pc:docMk/>
          <pc:sldMk cId="29397348" sldId="297"/>
        </pc:sldMkLst>
        <pc:spChg chg="mod">
          <ac:chgData name="Gabrielė Marija Baltrušytė" userId="31f6029b-2869-4a02-a2ac-acb2a5572f04" providerId="ADAL" clId="{FD3738F8-1B47-A64B-9BB2-5D5E3973E83A}" dt="2022-08-05T08:38:17.206" v="655" actId="20577"/>
          <ac:spMkLst>
            <pc:docMk/>
            <pc:sldMk cId="29397348" sldId="297"/>
            <ac:spMk id="6" creationId="{384B8FFF-6F7B-B19D-FFBE-449C63608499}"/>
          </ac:spMkLst>
        </pc:spChg>
        <pc:picChg chg="mod">
          <ac:chgData name="Gabrielė Marija Baltrušytė" userId="31f6029b-2869-4a02-a2ac-acb2a5572f04" providerId="ADAL" clId="{FD3738F8-1B47-A64B-9BB2-5D5E3973E83A}" dt="2022-08-05T08:38:15.505" v="649" actId="1035"/>
          <ac:picMkLst>
            <pc:docMk/>
            <pc:sldMk cId="29397348" sldId="297"/>
            <ac:picMk id="16" creationId="{CD0682BF-B6FE-433B-39CA-176783936327}"/>
          </ac:picMkLst>
        </pc:picChg>
      </pc:sldChg>
      <pc:sldChg chg="addSp modSp mod">
        <pc:chgData name="Gabrielė Marija Baltrušytė" userId="31f6029b-2869-4a02-a2ac-acb2a5572f04" providerId="ADAL" clId="{FD3738F8-1B47-A64B-9BB2-5D5E3973E83A}" dt="2022-08-05T08:39:14.989" v="713" actId="1076"/>
        <pc:sldMkLst>
          <pc:docMk/>
          <pc:sldMk cId="3453637341" sldId="299"/>
        </pc:sldMkLst>
        <pc:spChg chg="add mod">
          <ac:chgData name="Gabrielė Marija Baltrušytė" userId="31f6029b-2869-4a02-a2ac-acb2a5572f04" providerId="ADAL" clId="{FD3738F8-1B47-A64B-9BB2-5D5E3973E83A}" dt="2022-08-05T08:39:14.989" v="713" actId="1076"/>
          <ac:spMkLst>
            <pc:docMk/>
            <pc:sldMk cId="3453637341" sldId="299"/>
            <ac:spMk id="2" creationId="{294D3B42-2D8B-BA9A-3BE8-8E206C162B08}"/>
          </ac:spMkLst>
        </pc:spChg>
      </pc:sldChg>
      <pc:sldChg chg="addSp modSp mod">
        <pc:chgData name="Gabrielė Marija Baltrušytė" userId="31f6029b-2869-4a02-a2ac-acb2a5572f04" providerId="ADAL" clId="{FD3738F8-1B47-A64B-9BB2-5D5E3973E83A}" dt="2022-08-05T08:39:24.742" v="715" actId="1076"/>
        <pc:sldMkLst>
          <pc:docMk/>
          <pc:sldMk cId="1808141403" sldId="300"/>
        </pc:sldMkLst>
        <pc:spChg chg="add mod">
          <ac:chgData name="Gabrielė Marija Baltrušytė" userId="31f6029b-2869-4a02-a2ac-acb2a5572f04" providerId="ADAL" clId="{FD3738F8-1B47-A64B-9BB2-5D5E3973E83A}" dt="2022-08-05T08:39:24.742" v="715" actId="1076"/>
          <ac:spMkLst>
            <pc:docMk/>
            <pc:sldMk cId="1808141403" sldId="300"/>
            <ac:spMk id="9" creationId="{82FDC3B2-FD4B-3D46-5936-5C2058E2BB7A}"/>
          </ac:spMkLst>
        </pc:spChg>
      </pc:sldChg>
      <pc:sldChg chg="addSp modSp mod">
        <pc:chgData name="Gabrielė Marija Baltrušytė" userId="31f6029b-2869-4a02-a2ac-acb2a5572f04" providerId="ADAL" clId="{FD3738F8-1B47-A64B-9BB2-5D5E3973E83A}" dt="2022-08-05T08:39:52.077" v="739" actId="1076"/>
        <pc:sldMkLst>
          <pc:docMk/>
          <pc:sldMk cId="502415485" sldId="301"/>
        </pc:sldMkLst>
        <pc:spChg chg="add mod">
          <ac:chgData name="Gabrielė Marija Baltrušytė" userId="31f6029b-2869-4a02-a2ac-acb2a5572f04" providerId="ADAL" clId="{FD3738F8-1B47-A64B-9BB2-5D5E3973E83A}" dt="2022-08-05T08:39:52.077" v="739" actId="1076"/>
          <ac:spMkLst>
            <pc:docMk/>
            <pc:sldMk cId="502415485" sldId="301"/>
            <ac:spMk id="9" creationId="{2D5A6852-5B83-1BF4-0427-501C0D81F59D}"/>
          </ac:spMkLst>
        </pc:spChg>
      </pc:sldChg>
      <pc:sldChg chg="addSp modSp mod">
        <pc:chgData name="Gabrielė Marija Baltrušytė" userId="31f6029b-2869-4a02-a2ac-acb2a5572f04" providerId="ADAL" clId="{FD3738F8-1B47-A64B-9BB2-5D5E3973E83A}" dt="2022-08-05T08:39:57.090" v="741" actId="1076"/>
        <pc:sldMkLst>
          <pc:docMk/>
          <pc:sldMk cId="3065326243" sldId="302"/>
        </pc:sldMkLst>
        <pc:spChg chg="add mod">
          <ac:chgData name="Gabrielė Marija Baltrušytė" userId="31f6029b-2869-4a02-a2ac-acb2a5572f04" providerId="ADAL" clId="{FD3738F8-1B47-A64B-9BB2-5D5E3973E83A}" dt="2022-08-05T08:39:57.090" v="741" actId="1076"/>
          <ac:spMkLst>
            <pc:docMk/>
            <pc:sldMk cId="3065326243" sldId="302"/>
            <ac:spMk id="8" creationId="{E5FE47E5-E24C-CA10-6E36-081867AAE4B5}"/>
          </ac:spMkLst>
        </pc:spChg>
      </pc:sldChg>
      <pc:sldChg chg="addSp modSp mod">
        <pc:chgData name="Gabrielė Marija Baltrušytė" userId="31f6029b-2869-4a02-a2ac-acb2a5572f04" providerId="ADAL" clId="{FD3738F8-1B47-A64B-9BB2-5D5E3973E83A}" dt="2022-08-05T08:40:10.917" v="782" actId="1076"/>
        <pc:sldMkLst>
          <pc:docMk/>
          <pc:sldMk cId="2133948229" sldId="303"/>
        </pc:sldMkLst>
        <pc:spChg chg="add mod">
          <ac:chgData name="Gabrielė Marija Baltrušytė" userId="31f6029b-2869-4a02-a2ac-acb2a5572f04" providerId="ADAL" clId="{FD3738F8-1B47-A64B-9BB2-5D5E3973E83A}" dt="2022-08-05T08:40:08.903" v="780" actId="20577"/>
          <ac:spMkLst>
            <pc:docMk/>
            <pc:sldMk cId="2133948229" sldId="303"/>
            <ac:spMk id="7" creationId="{956B7F8B-1746-0A53-BFB1-A6305D48A490}"/>
          </ac:spMkLst>
        </pc:spChg>
        <pc:spChg chg="mod">
          <ac:chgData name="Gabrielė Marija Baltrušytė" userId="31f6029b-2869-4a02-a2ac-acb2a5572f04" providerId="ADAL" clId="{FD3738F8-1B47-A64B-9BB2-5D5E3973E83A}" dt="2022-08-05T08:40:10.917" v="782" actId="1076"/>
          <ac:spMkLst>
            <pc:docMk/>
            <pc:sldMk cId="2133948229" sldId="303"/>
            <ac:spMk id="9" creationId="{8539A500-8833-8A89-80E4-28B016A7D2EF}"/>
          </ac:spMkLst>
        </pc:spChg>
      </pc:sldChg>
      <pc:sldChg chg="addSp modSp mod">
        <pc:chgData name="Gabrielė Marija Baltrušytė" userId="31f6029b-2869-4a02-a2ac-acb2a5572f04" providerId="ADAL" clId="{FD3738F8-1B47-A64B-9BB2-5D5E3973E83A}" dt="2022-08-05T08:40:24.176" v="822" actId="1076"/>
        <pc:sldMkLst>
          <pc:docMk/>
          <pc:sldMk cId="779627237" sldId="304"/>
        </pc:sldMkLst>
        <pc:spChg chg="add mod">
          <ac:chgData name="Gabrielė Marija Baltrušytė" userId="31f6029b-2869-4a02-a2ac-acb2a5572f04" providerId="ADAL" clId="{FD3738F8-1B47-A64B-9BB2-5D5E3973E83A}" dt="2022-08-05T08:40:24.176" v="822" actId="1076"/>
          <ac:spMkLst>
            <pc:docMk/>
            <pc:sldMk cId="779627237" sldId="304"/>
            <ac:spMk id="5" creationId="{76BF71BE-09C9-D899-C78E-B8400C6C11EE}"/>
          </ac:spMkLst>
        </pc:spChg>
      </pc:sldChg>
      <pc:sldChg chg="addSp modSp mod">
        <pc:chgData name="Gabrielė Marija Baltrušytė" userId="31f6029b-2869-4a02-a2ac-acb2a5572f04" providerId="ADAL" clId="{FD3738F8-1B47-A64B-9BB2-5D5E3973E83A}" dt="2022-08-05T08:40:44.757" v="886" actId="1076"/>
        <pc:sldMkLst>
          <pc:docMk/>
          <pc:sldMk cId="2518901186" sldId="305"/>
        </pc:sldMkLst>
        <pc:spChg chg="add mod">
          <ac:chgData name="Gabrielė Marija Baltrušytė" userId="31f6029b-2869-4a02-a2ac-acb2a5572f04" providerId="ADAL" clId="{FD3738F8-1B47-A64B-9BB2-5D5E3973E83A}" dt="2022-08-05T08:40:44.757" v="886" actId="1076"/>
          <ac:spMkLst>
            <pc:docMk/>
            <pc:sldMk cId="2518901186" sldId="305"/>
            <ac:spMk id="8" creationId="{ED00FB0D-1E51-816A-D782-465F7F74961A}"/>
          </ac:spMkLst>
        </pc:spChg>
      </pc:sldChg>
      <pc:sldChg chg="addSp modSp mod">
        <pc:chgData name="Gabrielė Marija Baltrušytė" userId="31f6029b-2869-4a02-a2ac-acb2a5572f04" providerId="ADAL" clId="{FD3738F8-1B47-A64B-9BB2-5D5E3973E83A}" dt="2022-08-05T08:40:58.406" v="890" actId="1076"/>
        <pc:sldMkLst>
          <pc:docMk/>
          <pc:sldMk cId="1847979760" sldId="306"/>
        </pc:sldMkLst>
        <pc:spChg chg="add mod">
          <ac:chgData name="Gabrielė Marija Baltrušytė" userId="31f6029b-2869-4a02-a2ac-acb2a5572f04" providerId="ADAL" clId="{FD3738F8-1B47-A64B-9BB2-5D5E3973E83A}" dt="2022-08-05T08:40:58.406" v="890" actId="1076"/>
          <ac:spMkLst>
            <pc:docMk/>
            <pc:sldMk cId="1847979760" sldId="306"/>
            <ac:spMk id="2" creationId="{B3E6E87D-90B3-D13A-A210-05164800E90E}"/>
          </ac:spMkLst>
        </pc:spChg>
      </pc:sldChg>
      <pc:sldChg chg="addSp modSp mod">
        <pc:chgData name="Gabrielė Marija Baltrušytė" userId="31f6029b-2869-4a02-a2ac-acb2a5572f04" providerId="ADAL" clId="{FD3738F8-1B47-A64B-9BB2-5D5E3973E83A}" dt="2022-08-05T08:41:09.522" v="893" actId="1076"/>
        <pc:sldMkLst>
          <pc:docMk/>
          <pc:sldMk cId="294616870" sldId="307"/>
        </pc:sldMkLst>
        <pc:spChg chg="add mod">
          <ac:chgData name="Gabrielė Marija Baltrušytė" userId="31f6029b-2869-4a02-a2ac-acb2a5572f04" providerId="ADAL" clId="{FD3738F8-1B47-A64B-9BB2-5D5E3973E83A}" dt="2022-08-05T08:41:09.522" v="893" actId="1076"/>
          <ac:spMkLst>
            <pc:docMk/>
            <pc:sldMk cId="294616870" sldId="307"/>
            <ac:spMk id="6" creationId="{18086773-7816-1BCA-12D6-7AE292845A00}"/>
          </ac:spMkLst>
        </pc:spChg>
      </pc:sldChg>
      <pc:sldChg chg="addSp modSp mod">
        <pc:chgData name="Gabrielė Marija Baltrušytė" userId="31f6029b-2869-4a02-a2ac-acb2a5572f04" providerId="ADAL" clId="{FD3738F8-1B47-A64B-9BB2-5D5E3973E83A}" dt="2022-08-05T08:40:51.672" v="888" actId="1076"/>
        <pc:sldMkLst>
          <pc:docMk/>
          <pc:sldMk cId="3887399023" sldId="308"/>
        </pc:sldMkLst>
        <pc:spChg chg="add mod">
          <ac:chgData name="Gabrielė Marija Baltrušytė" userId="31f6029b-2869-4a02-a2ac-acb2a5572f04" providerId="ADAL" clId="{FD3738F8-1B47-A64B-9BB2-5D5E3973E83A}" dt="2022-08-05T08:40:51.672" v="888" actId="1076"/>
          <ac:spMkLst>
            <pc:docMk/>
            <pc:sldMk cId="3887399023" sldId="308"/>
            <ac:spMk id="2" creationId="{BF078C78-C8F7-1CDA-021C-223F329BFB89}"/>
          </ac:spMkLst>
        </pc:spChg>
      </pc:sldChg>
      <pc:sldChg chg="addSp delSp modSp new mod modAnim">
        <pc:chgData name="Gabrielė Marija Baltrušytė" userId="31f6029b-2869-4a02-a2ac-acb2a5572f04" providerId="ADAL" clId="{FD3738F8-1B47-A64B-9BB2-5D5E3973E83A}" dt="2022-08-05T09:06:47.169" v="1083" actId="1076"/>
        <pc:sldMkLst>
          <pc:docMk/>
          <pc:sldMk cId="2777166841" sldId="309"/>
        </pc:sldMkLst>
        <pc:spChg chg="del">
          <ac:chgData name="Gabrielė Marija Baltrušytė" userId="31f6029b-2869-4a02-a2ac-acb2a5572f04" providerId="ADAL" clId="{FD3738F8-1B47-A64B-9BB2-5D5E3973E83A}" dt="2022-08-05T08:33:20.355" v="2" actId="478"/>
          <ac:spMkLst>
            <pc:docMk/>
            <pc:sldMk cId="2777166841" sldId="309"/>
            <ac:spMk id="2" creationId="{CCE868F3-B171-E62F-F8FB-26829A161FA3}"/>
          </ac:spMkLst>
        </pc:spChg>
        <pc:spChg chg="del">
          <ac:chgData name="Gabrielė Marija Baltrušytė" userId="31f6029b-2869-4a02-a2ac-acb2a5572f04" providerId="ADAL" clId="{FD3738F8-1B47-A64B-9BB2-5D5E3973E83A}" dt="2022-08-05T08:33:18.693" v="1" actId="478"/>
          <ac:spMkLst>
            <pc:docMk/>
            <pc:sldMk cId="2777166841" sldId="309"/>
            <ac:spMk id="3" creationId="{25E8DE07-0E46-19A2-3F92-9A666A5CEA9A}"/>
          </ac:spMkLst>
        </pc:spChg>
        <pc:spChg chg="add mod">
          <ac:chgData name="Gabrielė Marija Baltrušytė" userId="31f6029b-2869-4a02-a2ac-acb2a5572f04" providerId="ADAL" clId="{FD3738F8-1B47-A64B-9BB2-5D5E3973E83A}" dt="2022-08-05T08:35:27.912" v="29" actId="20577"/>
          <ac:spMkLst>
            <pc:docMk/>
            <pc:sldMk cId="2777166841" sldId="309"/>
            <ac:spMk id="4" creationId="{E3EA6584-60BD-FCB1-D1CA-8F793D7D9F8F}"/>
          </ac:spMkLst>
        </pc:spChg>
        <pc:spChg chg="add mod">
          <ac:chgData name="Gabrielė Marija Baltrušytė" userId="31f6029b-2869-4a02-a2ac-acb2a5572f04" providerId="ADAL" clId="{FD3738F8-1B47-A64B-9BB2-5D5E3973E83A}" dt="2022-08-05T09:06:47.169" v="1083" actId="1076"/>
          <ac:spMkLst>
            <pc:docMk/>
            <pc:sldMk cId="2777166841" sldId="309"/>
            <ac:spMk id="6" creationId="{5D969C35-D972-5BB3-0DED-EF8B9BF4D972}"/>
          </ac:spMkLst>
        </pc:spChg>
        <pc:picChg chg="add mod">
          <ac:chgData name="Gabrielė Marija Baltrušytė" userId="31f6029b-2869-4a02-a2ac-acb2a5572f04" providerId="ADAL" clId="{FD3738F8-1B47-A64B-9BB2-5D5E3973E83A}" dt="2022-08-05T08:34:42.175" v="4"/>
          <ac:picMkLst>
            <pc:docMk/>
            <pc:sldMk cId="2777166841" sldId="309"/>
            <ac:picMk id="5" creationId="{36766012-F658-7DE0-3345-B80AA12C619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2D3A4-FBE0-D943-957A-C53A083F8F59}" type="datetimeFigureOut">
              <a:rPr lang="en-LT" smtClean="0"/>
              <a:t>2022-08-05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38070-9A3F-D441-B8CF-A13E10C563AA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50920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Prisistatymas – atlikome išsamią užsienio šalių analizę ir identifikavome dėsningumą, kad įvairiuose šalyse, tiek viešasis sektorius, tiek nevyriausybinės organizacijos savo interneto puslapiuose išskiria lengvai suprantamos kalbos skiltį ir ją </a:t>
            </a:r>
            <a:r>
              <a:rPr lang="en-LT" b="0" dirty="0"/>
              <a:t>žymi</a:t>
            </a:r>
            <a:r>
              <a:rPr lang="en-LT" dirty="0"/>
              <a:t> specialiu ženkliuku. Šiandiena Jums pristatysime dešimt viešojo sektoriaus interneto svetainių iš skirtingų šalių bei žemynų.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DB88C-9F85-F240-9C81-85F9D12E4835}" type="slidenum">
              <a:rPr lang="en-LT" smtClean="0"/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03363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C5725-7B37-444D-B305-24B86E639B1C}" type="slidenum">
              <a:rPr lang="en-LT" smtClean="0"/>
              <a:t>23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078227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38070-9A3F-D441-B8CF-A13E10C563AA}" type="slidenum">
              <a:rPr lang="en-LT" smtClean="0"/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3762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dirty="0"/>
              <a:t>Akcentuoti, kad čia yra Inclusion Europe ženkliukas</a:t>
            </a:r>
          </a:p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38070-9A3F-D441-B8CF-A13E10C563AA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1557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dirty="0"/>
              <a:t>Akcentuoti, kad jie yra savo ženkliuką sukūrę </a:t>
            </a:r>
          </a:p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38070-9A3F-D441-B8CF-A13E10C563AA}" type="slidenum">
              <a:rPr lang="en-LT" smtClean="0"/>
              <a:t>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98088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38070-9A3F-D441-B8CF-A13E10C563AA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39217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dirty="0"/>
              <a:t>Akcentuoti, kad čia nenaudoja ženkliuko</a:t>
            </a:r>
          </a:p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38070-9A3F-D441-B8CF-A13E10C563AA}" type="slidenum">
              <a:rPr lang="en-LT" smtClean="0"/>
              <a:t>12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20678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Nuo čia AGNĖ apie įvairovę ženkliukų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38070-9A3F-D441-B8CF-A13E10C563AA}" type="slidenum">
              <a:rPr lang="en-LT" smtClean="0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29850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LT" dirty="0"/>
              <a:t>Akcentuoti, kad naudoja skirtingus – daug lankstumo </a:t>
            </a:r>
          </a:p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38070-9A3F-D441-B8CF-A13E10C563AA}" type="slidenum">
              <a:rPr lang="en-LT" smtClean="0"/>
              <a:t>14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14102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LT" dirty="0"/>
              <a:t>Čia paminėti, kad regionai.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38070-9A3F-D441-B8CF-A13E10C563AA}" type="slidenum">
              <a:rPr lang="en-LT" smtClean="0"/>
              <a:t>16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4291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vid19.govt.nz/languages-and-resources/alternate-forma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eringen.s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regionvarmland.se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sodertalje.se/kommun-och-politik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gotland.se/4436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kurklt.lt/wp-content/uploads/2022/03/Easy-to-read-esamos-situacijos-analize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urklt.lt/wp-content/uploads/2022/03/Uzsienio-saliu-kriteriju-palyginimas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vincia.bz.it/it/default.asp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pikoda.e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zpe.gov.pl/a/materialy-latwe-do-czytania-i-zrozumienia/D1APaQCI5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bmbf.de/bmbf/de/home/home_node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-government-deutschland.de/opengov-de/leichte-sprach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4447C-2E8C-6726-09C8-64E04DBE8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49F6DDC-FC37-2743-AF45-A4AD5B66D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035" y="2231056"/>
            <a:ext cx="10619680" cy="2171273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LENGVAI SUPRANTAMOS KALBOS ŽENKLINIMAS INTERNETO PUSLAPIUOSE</a:t>
            </a:r>
            <a:endParaRPr lang="en-LT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D868681-940A-204E-9A61-2D7F08006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3285" y="5705656"/>
            <a:ext cx="10538186" cy="1261242"/>
          </a:xfrm>
        </p:spPr>
        <p:txBody>
          <a:bodyPr>
            <a:noAutofit/>
          </a:bodyPr>
          <a:lstStyle/>
          <a:p>
            <a:pPr algn="l"/>
            <a:r>
              <a:rPr lang="en-LT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Gabrielė M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LT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rija Baltrušytė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 					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Agnė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Župerkaitė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LT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gabriele.baltrusyte@kurkl</a:t>
            </a:r>
            <a:r>
              <a:rPr lang="en-GB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t.lt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				</a:t>
            </a:r>
            <a:r>
              <a:rPr lang="en-LT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agne.zuperkaite@kurklt.lt</a:t>
            </a:r>
          </a:p>
          <a:p>
            <a:pPr algn="l"/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pPr algn="l"/>
            <a:endParaRPr lang="en-GB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endParaRPr lang="en-LT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216897-CBF0-E14F-ADB5-E1C0975B0537}"/>
              </a:ext>
            </a:extLst>
          </p:cNvPr>
          <p:cNvSpPr txBox="1">
            <a:spLocks/>
          </p:cNvSpPr>
          <p:nvPr/>
        </p:nvSpPr>
        <p:spPr>
          <a:xfrm>
            <a:off x="783285" y="3403398"/>
            <a:ext cx="7203246" cy="13822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lt-LT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GEROSIOS UŽSIENIO VIEŠOJO SEKTORIAUS PRAKTIKOS</a:t>
            </a:r>
            <a:endParaRPr lang="en-LT" sz="2000" b="1" dirty="0">
              <a:solidFill>
                <a:schemeClr val="bg1"/>
              </a:solidFill>
              <a:latin typeface="Public Sa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B93E6F-FF32-E044-8559-87959E4EFF41}"/>
              </a:ext>
            </a:extLst>
          </p:cNvPr>
          <p:cNvSpPr txBox="1"/>
          <p:nvPr/>
        </p:nvSpPr>
        <p:spPr>
          <a:xfrm>
            <a:off x="-309282" y="-121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1F2AE-8374-ABCE-37EA-591F428FE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286" y="454992"/>
            <a:ext cx="2103790" cy="772091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617987B-9F89-8300-8403-03B53AD0B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3" y="530024"/>
            <a:ext cx="1628567" cy="625981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1AF487F8-95C4-41E6-5F32-40D411D1B1E8}"/>
              </a:ext>
            </a:extLst>
          </p:cNvPr>
          <p:cNvSpPr txBox="1">
            <a:spLocks/>
          </p:cNvSpPr>
          <p:nvPr/>
        </p:nvSpPr>
        <p:spPr>
          <a:xfrm>
            <a:off x="10193046" y="596462"/>
            <a:ext cx="3501569" cy="1261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LT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2022 08 04</a:t>
            </a:r>
            <a:r>
              <a:rPr lang="en-GB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endParaRPr lang="en-LT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6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BF156D0-5B67-F303-E454-68EA1F712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68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B8FFF-6F7B-B19D-FFBE-449C63608499}"/>
              </a:ext>
            </a:extLst>
          </p:cNvPr>
          <p:cNvSpPr txBox="1"/>
          <p:nvPr/>
        </p:nvSpPr>
        <p:spPr>
          <a:xfrm>
            <a:off x="960697" y="5906701"/>
            <a:ext cx="6078908" cy="608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Federalinio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kanclerio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tarnybos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prieinamumą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Vokietijoje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www.open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-government-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deutschland.de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opengov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-de/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leichte-sprache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7D1FCE-3F69-975B-E0A5-DDB0E7BCA263}"/>
              </a:ext>
            </a:extLst>
          </p:cNvPr>
          <p:cNvSpPr/>
          <p:nvPr/>
        </p:nvSpPr>
        <p:spPr>
          <a:xfrm>
            <a:off x="-2" y="0"/>
            <a:ext cx="10127849" cy="6858000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CD08C7-F469-638A-B256-952EF0001BC4}"/>
              </a:ext>
            </a:extLst>
          </p:cNvPr>
          <p:cNvSpPr/>
          <p:nvPr/>
        </p:nvSpPr>
        <p:spPr>
          <a:xfrm>
            <a:off x="10127847" y="870278"/>
            <a:ext cx="2064153" cy="5987722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22C6E-C08E-7CB3-B776-7BE4ACA2CEFE}"/>
              </a:ext>
            </a:extLst>
          </p:cNvPr>
          <p:cNvSpPr/>
          <p:nvPr/>
        </p:nvSpPr>
        <p:spPr>
          <a:xfrm>
            <a:off x="11134846" y="0"/>
            <a:ext cx="1057154" cy="870278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E37365ED-7C1E-4455-6052-092E4B30D9A9}"/>
              </a:ext>
            </a:extLst>
          </p:cNvPr>
          <p:cNvSpPr/>
          <p:nvPr/>
        </p:nvSpPr>
        <p:spPr>
          <a:xfrm>
            <a:off x="9931080" y="-335083"/>
            <a:ext cx="1400536" cy="1400536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E47E5-E24C-CA10-6E36-081867AAE4B5}"/>
              </a:ext>
            </a:extLst>
          </p:cNvPr>
          <p:cNvSpPr txBox="1"/>
          <p:nvPr/>
        </p:nvSpPr>
        <p:spPr>
          <a:xfrm>
            <a:off x="7419371" y="608668"/>
            <a:ext cx="241332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Naudojamas bendras, vientisas ženkliukas. </a:t>
            </a:r>
          </a:p>
        </p:txBody>
      </p:sp>
    </p:spTree>
    <p:extLst>
      <p:ext uri="{BB962C8B-B14F-4D97-AF65-F5344CB8AC3E}">
        <p14:creationId xmlns:p14="http://schemas.microsoft.com/office/powerpoint/2010/main" val="3065326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5998C90-8095-8FD3-7470-586E6F84A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92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48183" y="6327115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Naujosios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Zelandijos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vyriausybės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koronavirusą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https://covid19.govt.nz/languages-and-resources/alternate-formats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33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5998C90-8095-8FD3-7470-586E6F84A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92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48183" y="6327115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Naujosios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Zelandijos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vyriausybės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koronavirusą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https://covid19.govt.nz/languages-and-resources/alternate-formats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C6A8DF-3C24-7187-F896-3F8FCB635017}"/>
              </a:ext>
            </a:extLst>
          </p:cNvPr>
          <p:cNvSpPr/>
          <p:nvPr/>
        </p:nvSpPr>
        <p:spPr>
          <a:xfrm>
            <a:off x="-23751" y="1883883"/>
            <a:ext cx="4178546" cy="951406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EA7583-6A0B-9162-6E0A-20D055AF09C9}"/>
              </a:ext>
            </a:extLst>
          </p:cNvPr>
          <p:cNvSpPr/>
          <p:nvPr/>
        </p:nvSpPr>
        <p:spPr>
          <a:xfrm>
            <a:off x="-11876" y="0"/>
            <a:ext cx="12203876" cy="1883884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39A500-8833-8A89-80E4-28B016A7D2EF}"/>
              </a:ext>
            </a:extLst>
          </p:cNvPr>
          <p:cNvSpPr/>
          <p:nvPr/>
        </p:nvSpPr>
        <p:spPr>
          <a:xfrm>
            <a:off x="0" y="2839505"/>
            <a:ext cx="12203876" cy="2448845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DB57A-77BD-85C1-CC91-A2B06D7D1EAB}"/>
              </a:ext>
            </a:extLst>
          </p:cNvPr>
          <p:cNvSpPr/>
          <p:nvPr/>
        </p:nvSpPr>
        <p:spPr>
          <a:xfrm>
            <a:off x="0" y="6224334"/>
            <a:ext cx="12203875" cy="633666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F913A3-9955-D622-D164-4EC739BD2F7B}"/>
              </a:ext>
            </a:extLst>
          </p:cNvPr>
          <p:cNvSpPr/>
          <p:nvPr/>
        </p:nvSpPr>
        <p:spPr>
          <a:xfrm>
            <a:off x="0" y="5288350"/>
            <a:ext cx="5174578" cy="935984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98389-BEA3-C53F-6087-FA520FB65F19}"/>
              </a:ext>
            </a:extLst>
          </p:cNvPr>
          <p:cNvSpPr/>
          <p:nvPr/>
        </p:nvSpPr>
        <p:spPr>
          <a:xfrm>
            <a:off x="5140866" y="1883883"/>
            <a:ext cx="7063010" cy="951407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Doughnut 2">
            <a:extLst>
              <a:ext uri="{FF2B5EF4-FFF2-40B4-BE49-F238E27FC236}">
                <a16:creationId xmlns:a16="http://schemas.microsoft.com/office/drawing/2014/main" id="{099FBD05-B7C6-F001-DF6C-EFFFB61D55B7}"/>
              </a:ext>
            </a:extLst>
          </p:cNvPr>
          <p:cNvSpPr/>
          <p:nvPr/>
        </p:nvSpPr>
        <p:spPr>
          <a:xfrm>
            <a:off x="3960472" y="1661427"/>
            <a:ext cx="1400536" cy="1400536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81CEA1-71F5-2E9D-C12B-5CCD33B3C141}"/>
              </a:ext>
            </a:extLst>
          </p:cNvPr>
          <p:cNvSpPr/>
          <p:nvPr/>
        </p:nvSpPr>
        <p:spPr>
          <a:xfrm>
            <a:off x="6180187" y="5288350"/>
            <a:ext cx="6023687" cy="935984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0D1CAD94-D4C4-DCC4-AEFD-9D81C9D968CF}"/>
              </a:ext>
            </a:extLst>
          </p:cNvPr>
          <p:cNvSpPr/>
          <p:nvPr/>
        </p:nvSpPr>
        <p:spPr>
          <a:xfrm>
            <a:off x="4977115" y="5046255"/>
            <a:ext cx="1400536" cy="1400536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C2D8E8-F5C6-571F-0A05-C8463E2E634C}"/>
              </a:ext>
            </a:extLst>
          </p:cNvPr>
          <p:cNvSpPr txBox="1"/>
          <p:nvPr/>
        </p:nvSpPr>
        <p:spPr>
          <a:xfrm>
            <a:off x="-759125" y="16045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6B7F8B-1746-0A53-BFB1-A6305D48A490}"/>
              </a:ext>
            </a:extLst>
          </p:cNvPr>
          <p:cNvSpPr txBox="1"/>
          <p:nvPr/>
        </p:nvSpPr>
        <p:spPr>
          <a:xfrm>
            <a:off x="6389527" y="4780916"/>
            <a:ext cx="241332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Nenaudojamas ženkliukas, tik tekstas.</a:t>
            </a:r>
          </a:p>
        </p:txBody>
      </p:sp>
    </p:spTree>
    <p:extLst>
      <p:ext uri="{BB962C8B-B14F-4D97-AF65-F5344CB8AC3E}">
        <p14:creationId xmlns:p14="http://schemas.microsoft.com/office/powerpoint/2010/main" val="2133948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48183" y="6303964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Švedijos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vyriausybės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https://www.regeringen.se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3074D8-1491-5A16-2061-37B29E0D3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11"/>
            <a:ext cx="12192000" cy="59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99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48183" y="6303964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Švedijos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vyriausybės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https://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www.regeringen.se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B3074D8-1491-5A16-2061-37B29E0D3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11"/>
            <a:ext cx="12192000" cy="59708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1F0890-271A-C913-6C8E-074CA5DC2CA8}"/>
              </a:ext>
            </a:extLst>
          </p:cNvPr>
          <p:cNvSpPr/>
          <p:nvPr/>
        </p:nvSpPr>
        <p:spPr>
          <a:xfrm>
            <a:off x="0" y="981672"/>
            <a:ext cx="6096000" cy="5876328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045EAC-D548-3DC6-E273-F9BE77F09C76}"/>
              </a:ext>
            </a:extLst>
          </p:cNvPr>
          <p:cNvSpPr/>
          <p:nvPr/>
        </p:nvSpPr>
        <p:spPr>
          <a:xfrm>
            <a:off x="0" y="0"/>
            <a:ext cx="5106838" cy="981672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D47EAF-5EE5-4030-C36C-CE49E8DE971F}"/>
              </a:ext>
            </a:extLst>
          </p:cNvPr>
          <p:cNvSpPr/>
          <p:nvPr/>
        </p:nvSpPr>
        <p:spPr>
          <a:xfrm>
            <a:off x="6096000" y="-9700"/>
            <a:ext cx="6096000" cy="6867699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5A21DE98-A338-142D-A453-27DAEA867130}"/>
              </a:ext>
            </a:extLst>
          </p:cNvPr>
          <p:cNvSpPr/>
          <p:nvPr/>
        </p:nvSpPr>
        <p:spPr>
          <a:xfrm>
            <a:off x="4901661" y="-219131"/>
            <a:ext cx="1400536" cy="1400536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F71BE-09C9-D899-C78E-B8400C6C11EE}"/>
              </a:ext>
            </a:extLst>
          </p:cNvPr>
          <p:cNvSpPr txBox="1"/>
          <p:nvPr/>
        </p:nvSpPr>
        <p:spPr>
          <a:xfrm>
            <a:off x="6301177" y="867616"/>
            <a:ext cx="241332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Nenaudojamas ženkliukas, tik tekstas. </a:t>
            </a:r>
          </a:p>
        </p:txBody>
      </p:sp>
    </p:spTree>
    <p:extLst>
      <p:ext uri="{BB962C8B-B14F-4D97-AF65-F5344CB8AC3E}">
        <p14:creationId xmlns:p14="http://schemas.microsoft.com/office/powerpoint/2010/main" val="77962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48183" y="6350264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Švedijos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Värmland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https://www.regionvarmland.se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774078-5B2F-4BA8-A194-D8E21CF76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"/>
          <a:stretch/>
        </p:blipFill>
        <p:spPr>
          <a:xfrm>
            <a:off x="0" y="0"/>
            <a:ext cx="12192000" cy="62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17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48183" y="6350264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Švedijos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Värmland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https://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www.regionvarmland.se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774078-5B2F-4BA8-A194-D8E21CF76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"/>
          <a:stretch/>
        </p:blipFill>
        <p:spPr>
          <a:xfrm>
            <a:off x="0" y="0"/>
            <a:ext cx="12192000" cy="62850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4C3A96-FC48-2504-B532-1F7348F7F156}"/>
              </a:ext>
            </a:extLst>
          </p:cNvPr>
          <p:cNvSpPr/>
          <p:nvPr/>
        </p:nvSpPr>
        <p:spPr>
          <a:xfrm>
            <a:off x="0" y="759125"/>
            <a:ext cx="12192000" cy="6098875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FAD6B6-54AA-5C17-5140-5215A3BBAA50}"/>
              </a:ext>
            </a:extLst>
          </p:cNvPr>
          <p:cNvSpPr/>
          <p:nvPr/>
        </p:nvSpPr>
        <p:spPr>
          <a:xfrm>
            <a:off x="0" y="0"/>
            <a:ext cx="8264106" cy="759125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EAAFA6-09A2-B03C-36D7-5B9E69A201B3}"/>
              </a:ext>
            </a:extLst>
          </p:cNvPr>
          <p:cNvSpPr/>
          <p:nvPr/>
        </p:nvSpPr>
        <p:spPr>
          <a:xfrm>
            <a:off x="9288792" y="0"/>
            <a:ext cx="2903208" cy="759125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CB64982D-4B36-B474-68B6-B4B3D1A8E4B3}"/>
              </a:ext>
            </a:extLst>
          </p:cNvPr>
          <p:cNvSpPr/>
          <p:nvPr/>
        </p:nvSpPr>
        <p:spPr>
          <a:xfrm>
            <a:off x="8076181" y="-426166"/>
            <a:ext cx="1400536" cy="1400536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00FB0D-1E51-816A-D782-465F7F74961A}"/>
              </a:ext>
            </a:extLst>
          </p:cNvPr>
          <p:cNvSpPr txBox="1"/>
          <p:nvPr/>
        </p:nvSpPr>
        <p:spPr>
          <a:xfrm>
            <a:off x="8644420" y="1138926"/>
            <a:ext cx="322192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Naudojami skirtingi ženkliukai kiekviename regione. </a:t>
            </a:r>
          </a:p>
        </p:txBody>
      </p:sp>
    </p:spTree>
    <p:extLst>
      <p:ext uri="{BB962C8B-B14F-4D97-AF65-F5344CB8AC3E}">
        <p14:creationId xmlns:p14="http://schemas.microsoft.com/office/powerpoint/2010/main" val="2518901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17703" y="6152144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Švedijos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Södertälje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https://www.sodertalje.se/kommun-och-politik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6472A2C7-D10D-9A83-7BAF-6D659B2E3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86"/>
            <a:ext cx="12192000" cy="576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7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17703" y="6152144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Švedijos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Södertälje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https://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www.sodertalje.se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kommun-och-politik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6472A2C7-D10D-9A83-7BAF-6D659B2E3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86"/>
            <a:ext cx="12192000" cy="57672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3D76A2-A7C9-BFDE-D533-65C36B567A7C}"/>
              </a:ext>
            </a:extLst>
          </p:cNvPr>
          <p:cNvSpPr/>
          <p:nvPr/>
        </p:nvSpPr>
        <p:spPr>
          <a:xfrm>
            <a:off x="0" y="859221"/>
            <a:ext cx="12192000" cy="5998779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79D49-48B6-A0DB-707F-2093E9356578}"/>
              </a:ext>
            </a:extLst>
          </p:cNvPr>
          <p:cNvSpPr/>
          <p:nvPr/>
        </p:nvSpPr>
        <p:spPr>
          <a:xfrm>
            <a:off x="0" y="0"/>
            <a:ext cx="5072332" cy="859221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E02A83-B148-C75C-0FD3-AF1F06E9AE67}"/>
              </a:ext>
            </a:extLst>
          </p:cNvPr>
          <p:cNvSpPr/>
          <p:nvPr/>
        </p:nvSpPr>
        <p:spPr>
          <a:xfrm>
            <a:off x="6036060" y="0"/>
            <a:ext cx="6155940" cy="859221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Doughnut 7">
            <a:extLst>
              <a:ext uri="{FF2B5EF4-FFF2-40B4-BE49-F238E27FC236}">
                <a16:creationId xmlns:a16="http://schemas.microsoft.com/office/drawing/2014/main" id="{816EE82C-12CA-AFB1-E8D9-437DD725FE8A}"/>
              </a:ext>
            </a:extLst>
          </p:cNvPr>
          <p:cNvSpPr/>
          <p:nvPr/>
        </p:nvSpPr>
        <p:spPr>
          <a:xfrm>
            <a:off x="4853928" y="-326362"/>
            <a:ext cx="1400536" cy="1400536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078C78-C8F7-1CDA-021C-223F329BFB89}"/>
              </a:ext>
            </a:extLst>
          </p:cNvPr>
          <p:cNvSpPr txBox="1"/>
          <p:nvPr/>
        </p:nvSpPr>
        <p:spPr>
          <a:xfrm>
            <a:off x="6254464" y="578297"/>
            <a:ext cx="322192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Naudojami skirtingi ženkliukai kiekviename regione. </a:t>
            </a:r>
          </a:p>
        </p:txBody>
      </p:sp>
    </p:spTree>
    <p:extLst>
      <p:ext uri="{BB962C8B-B14F-4D97-AF65-F5344CB8AC3E}">
        <p14:creationId xmlns:p14="http://schemas.microsoft.com/office/powerpoint/2010/main" val="3887399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17703" y="6198444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Švedijos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Gotland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https://www.gotland.se/44367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8071C81-B4EB-B51A-42FA-EBAFD4E52C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9"/>
          <a:stretch/>
        </p:blipFill>
        <p:spPr>
          <a:xfrm>
            <a:off x="0" y="24634"/>
            <a:ext cx="12192000" cy="612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8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3EA6584-60BD-FCB1-D1CA-8F793D7D9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LT" b="1" dirty="0">
                <a:gradFill flip="none" rotWithShape="1">
                  <a:gsLst>
                    <a:gs pos="0">
                      <a:srgbClr val="0E7A92"/>
                    </a:gs>
                    <a:gs pos="64000">
                      <a:srgbClr val="7E5F9E"/>
                    </a:gs>
                    <a:gs pos="100000">
                      <a:srgbClr val="7E5F9E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KONTEKSTAS</a:t>
            </a: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36766012-F658-7DE0-3345-B80AA12C619E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1" y="6203632"/>
            <a:ext cx="944880" cy="335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969C35-D972-5BB3-0DED-EF8B9BF4D972}"/>
              </a:ext>
            </a:extLst>
          </p:cNvPr>
          <p:cNvSpPr txBox="1"/>
          <p:nvPr/>
        </p:nvSpPr>
        <p:spPr>
          <a:xfrm>
            <a:off x="838200" y="1473710"/>
            <a:ext cx="10515600" cy="43499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lt-LT" dirty="0">
                <a:latin typeface="Verdana"/>
                <a:cs typeface="Times New Roman"/>
              </a:rPr>
              <a:t>Projekto metu atlikusios gerųjų užsienio šalių praktikų analizę, identifikavome dėsningumą: užsienio šalių viešojo sektoriaus interneto svetainėje informacija lengvai suprantama kalba pateikiama atskiroje skiltyje, priemonių juostoje pažymėtoje specialiu ženkliuku (dažnai </a:t>
            </a:r>
            <a:r>
              <a:rPr lang="lt-LT" dirty="0">
                <a:ea typeface="+mn-lt"/>
                <a:cs typeface="+mn-lt"/>
              </a:rPr>
              <a:t>–</a:t>
            </a:r>
            <a:r>
              <a:rPr lang="lt-LT" dirty="0">
                <a:latin typeface="Verdana"/>
                <a:cs typeface="Times New Roman"/>
              </a:rPr>
              <a:t> tarp siūlomų tinklalapio versijų įvairiomis kalbomis ir gestų kalbos simbolio).</a:t>
            </a:r>
            <a:endParaRPr lang="lt-LT" dirty="0" err="1">
              <a:latin typeface="Verdana"/>
              <a:ea typeface="Verdana"/>
              <a:cs typeface="Times New Roman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lt-LT" dirty="0">
                <a:latin typeface="Verdana"/>
                <a:cs typeface="Times New Roman"/>
              </a:rPr>
              <a:t>Šiame dokumente pateikiamos dešimt užsienio šalių viešojo sektoriaus interneto svetainių ir jose pateiktos informacijos lengvai suprantama kalba žymėjimo būdai. </a:t>
            </a:r>
            <a:endParaRPr lang="lt-LT" sz="700" dirty="0">
              <a:latin typeface="Verdana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LT" sz="1600" b="1" dirty="0">
                <a:solidFill>
                  <a:srgbClr val="267086"/>
                </a:solidFill>
                <a:latin typeface="Verdana"/>
                <a:cs typeface="Times New Roman"/>
              </a:rPr>
              <a:t>Pilna užsienio gerųjų praktikų analizė:</a:t>
            </a:r>
            <a:r>
              <a:rPr lang="en-LT" sz="1600" dirty="0">
                <a:latin typeface="Verdana"/>
                <a:cs typeface="Times New Roman"/>
              </a:rPr>
              <a:t> </a:t>
            </a:r>
            <a:r>
              <a:rPr lang="en-GB" sz="1600" dirty="0">
                <a:solidFill>
                  <a:srgbClr val="945F76"/>
                </a:solidFill>
                <a:latin typeface="Verdana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http://kurklt.lt/wp-content/uploads/2022/03/Easy-to-read-esamos-situacijos-analize.pdf</a:t>
            </a:r>
            <a:r>
              <a:rPr lang="en-GB" sz="1600" dirty="0">
                <a:solidFill>
                  <a:srgbClr val="945F76"/>
                </a:solidFill>
                <a:latin typeface="Verdana"/>
                <a:cs typeface="Times New Roman"/>
              </a:rPr>
              <a:t> </a:t>
            </a:r>
            <a:endParaRPr lang="en-LT" sz="1600" dirty="0">
              <a:solidFill>
                <a:srgbClr val="945F76"/>
              </a:solidFill>
              <a:latin typeface="Verdana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LT" sz="1600" b="1" dirty="0">
                <a:solidFill>
                  <a:srgbClr val="267086"/>
                </a:solidFill>
                <a:latin typeface="Verdana"/>
                <a:cs typeface="Times New Roman"/>
              </a:rPr>
              <a:t>Užsienio šalių teisinio reguliavimo dėl informacijos pateikimo lengvai suprantama kalba palyginimas: </a:t>
            </a:r>
            <a:r>
              <a:rPr lang="en-GB" sz="1600" dirty="0">
                <a:solidFill>
                  <a:srgbClr val="945F76"/>
                </a:solidFill>
                <a:latin typeface="Verdana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http://kurklt.lt/wp-content/uploads/2022/03/Uzsienio-saliu-kriteriju-palyginimas.pdf</a:t>
            </a:r>
            <a:r>
              <a:rPr lang="en-GB" sz="1600" dirty="0">
                <a:solidFill>
                  <a:srgbClr val="945F76"/>
                </a:solidFill>
                <a:latin typeface="Verdana"/>
                <a:cs typeface="Times New Roman"/>
              </a:rPr>
              <a:t> </a:t>
            </a:r>
            <a:endParaRPr lang="lt-LT" sz="1600" dirty="0">
              <a:solidFill>
                <a:srgbClr val="945F76"/>
              </a:solidFill>
              <a:latin typeface="Verdan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7166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8071C81-B4EB-B51A-42FA-EBAFD4E52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9"/>
          <a:stretch/>
        </p:blipFill>
        <p:spPr>
          <a:xfrm>
            <a:off x="0" y="24634"/>
            <a:ext cx="12192000" cy="6127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AAE5C-CF47-A15A-FA6B-49B1DF21A5AF}"/>
              </a:ext>
            </a:extLst>
          </p:cNvPr>
          <p:cNvSpPr txBox="1"/>
          <p:nvPr/>
        </p:nvSpPr>
        <p:spPr>
          <a:xfrm>
            <a:off x="617703" y="6198444"/>
            <a:ext cx="11239016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Švedijos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Gotland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https://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www.gotland.se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/44367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2628E-EBA2-078E-A250-992F5D6789A3}"/>
              </a:ext>
            </a:extLst>
          </p:cNvPr>
          <p:cNvSpPr/>
          <p:nvPr/>
        </p:nvSpPr>
        <p:spPr>
          <a:xfrm>
            <a:off x="0" y="1177871"/>
            <a:ext cx="12192000" cy="5680129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ABAFE9-2CF5-DF9B-B21C-1A408FC270B2}"/>
              </a:ext>
            </a:extLst>
          </p:cNvPr>
          <p:cNvSpPr/>
          <p:nvPr/>
        </p:nvSpPr>
        <p:spPr>
          <a:xfrm>
            <a:off x="0" y="-284"/>
            <a:ext cx="9562454" cy="1178156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7CC0D0-EEDF-6FA5-E244-557550FBB2DD}"/>
              </a:ext>
            </a:extLst>
          </p:cNvPr>
          <p:cNvSpPr/>
          <p:nvPr/>
        </p:nvSpPr>
        <p:spPr>
          <a:xfrm>
            <a:off x="10565952" y="0"/>
            <a:ext cx="1626048" cy="1178156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813D07-4C4E-0860-FF8D-3F09D56D218E}"/>
              </a:ext>
            </a:extLst>
          </p:cNvPr>
          <p:cNvSpPr/>
          <p:nvPr/>
        </p:nvSpPr>
        <p:spPr>
          <a:xfrm>
            <a:off x="9562454" y="-556"/>
            <a:ext cx="1003498" cy="208985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Doughnut 3">
            <a:extLst>
              <a:ext uri="{FF2B5EF4-FFF2-40B4-BE49-F238E27FC236}">
                <a16:creationId xmlns:a16="http://schemas.microsoft.com/office/drawing/2014/main" id="{87ACC210-E52A-F956-1799-C24B332C39DD}"/>
              </a:ext>
            </a:extLst>
          </p:cNvPr>
          <p:cNvSpPr/>
          <p:nvPr/>
        </p:nvSpPr>
        <p:spPr>
          <a:xfrm>
            <a:off x="9363935" y="-6168"/>
            <a:ext cx="1400536" cy="1400536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6E87D-90B3-D13A-A210-05164800E90E}"/>
              </a:ext>
            </a:extLst>
          </p:cNvPr>
          <p:cNvSpPr txBox="1"/>
          <p:nvPr/>
        </p:nvSpPr>
        <p:spPr>
          <a:xfrm>
            <a:off x="8453239" y="1505317"/>
            <a:ext cx="322192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Naudojami skirtingi ženkliukai kiekviename regione. </a:t>
            </a:r>
          </a:p>
        </p:txBody>
      </p:sp>
    </p:spTree>
    <p:extLst>
      <p:ext uri="{BB962C8B-B14F-4D97-AF65-F5344CB8AC3E}">
        <p14:creationId xmlns:p14="http://schemas.microsoft.com/office/powerpoint/2010/main" val="1847979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6AB98B5-0544-7B14-FB80-056FF91A9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58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47F24C-3DD3-9B18-69DC-D3F9B195C9EE}"/>
              </a:ext>
            </a:extLst>
          </p:cNvPr>
          <p:cNvSpPr txBox="1"/>
          <p:nvPr/>
        </p:nvSpPr>
        <p:spPr>
          <a:xfrm>
            <a:off x="833377" y="6292391"/>
            <a:ext cx="10810753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Pietų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Tirolio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https://www.provincia.bz.it/it/default.asp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952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6AB98B5-0544-7B14-FB80-056FF91A9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58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47F24C-3DD3-9B18-69DC-D3F9B195C9EE}"/>
              </a:ext>
            </a:extLst>
          </p:cNvPr>
          <p:cNvSpPr txBox="1"/>
          <p:nvPr/>
        </p:nvSpPr>
        <p:spPr>
          <a:xfrm>
            <a:off x="833377" y="6292391"/>
            <a:ext cx="10810753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Italijos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Pietų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Tirolio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regiono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https://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www.provincia.bz.it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/it/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default.asp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49868F-2F75-A2B0-B658-4CB09007E547}"/>
              </a:ext>
            </a:extLst>
          </p:cNvPr>
          <p:cNvSpPr/>
          <p:nvPr/>
        </p:nvSpPr>
        <p:spPr>
          <a:xfrm>
            <a:off x="0" y="1"/>
            <a:ext cx="10212779" cy="6858000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D4F47A-4F5D-1CAC-5B3E-DF767232AFCC}"/>
              </a:ext>
            </a:extLst>
          </p:cNvPr>
          <p:cNvSpPr/>
          <p:nvPr/>
        </p:nvSpPr>
        <p:spPr>
          <a:xfrm>
            <a:off x="10212779" y="948048"/>
            <a:ext cx="1986036" cy="5909952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02E5BD-7BB0-BA27-9866-745D93DAEA8B}"/>
              </a:ext>
            </a:extLst>
          </p:cNvPr>
          <p:cNvSpPr/>
          <p:nvPr/>
        </p:nvSpPr>
        <p:spPr>
          <a:xfrm>
            <a:off x="11507190" y="0"/>
            <a:ext cx="679246" cy="948047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C2BA5379-9F14-1D21-352A-6EE3BA076ADF}"/>
              </a:ext>
            </a:extLst>
          </p:cNvPr>
          <p:cNvSpPr/>
          <p:nvPr/>
        </p:nvSpPr>
        <p:spPr>
          <a:xfrm>
            <a:off x="9924691" y="-632584"/>
            <a:ext cx="1879382" cy="1879382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86773-7816-1BCA-12D6-7AE292845A00}"/>
              </a:ext>
            </a:extLst>
          </p:cNvPr>
          <p:cNvSpPr txBox="1"/>
          <p:nvPr/>
        </p:nvSpPr>
        <p:spPr>
          <a:xfrm>
            <a:off x="6994259" y="1187386"/>
            <a:ext cx="322192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Naudojami skirtingi ženkliukai kiekviename regione. </a:t>
            </a:r>
          </a:p>
        </p:txBody>
      </p:sp>
    </p:spTree>
    <p:extLst>
      <p:ext uri="{BB962C8B-B14F-4D97-AF65-F5344CB8AC3E}">
        <p14:creationId xmlns:p14="http://schemas.microsoft.com/office/powerpoint/2010/main" val="294616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AD815B-A0FB-3ED3-761C-40F96B8172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16200000">
            <a:off x="4342448" y="-991552"/>
            <a:ext cx="6509910" cy="921234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FF7E96B-7EA4-894A-A601-311820B4B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266" y="658844"/>
            <a:ext cx="1533020" cy="63217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BAB6E88-C56C-8647-A4DF-8C66C06AD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7286" y="549947"/>
            <a:ext cx="2101879" cy="77209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7ACFD35-A456-EA87-5F77-6C0690A3C392}"/>
              </a:ext>
            </a:extLst>
          </p:cNvPr>
          <p:cNvSpPr txBox="1">
            <a:spLocks/>
          </p:cNvSpPr>
          <p:nvPr/>
        </p:nvSpPr>
        <p:spPr>
          <a:xfrm>
            <a:off x="804266" y="5817304"/>
            <a:ext cx="6021534" cy="5322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 dirty="0">
                <a:gradFill flip="none" rotWithShape="1">
                  <a:gsLst>
                    <a:gs pos="0">
                      <a:srgbClr val="0E7A92"/>
                    </a:gs>
                    <a:gs pos="64000">
                      <a:srgbClr val="7E5F9E"/>
                    </a:gs>
                    <a:gs pos="100000">
                      <a:srgbClr val="7E5F9E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http://</a:t>
            </a:r>
            <a:r>
              <a:rPr lang="en-GB" sz="1800" b="1" dirty="0" err="1">
                <a:gradFill flip="none" rotWithShape="1">
                  <a:gsLst>
                    <a:gs pos="0">
                      <a:srgbClr val="0E7A92"/>
                    </a:gs>
                    <a:gs pos="64000">
                      <a:srgbClr val="7E5F9E"/>
                    </a:gs>
                    <a:gs pos="100000">
                      <a:srgbClr val="7E5F9E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kurklt.lt</a:t>
            </a:r>
            <a:r>
              <a:rPr lang="en-GB" sz="1800" b="1" dirty="0">
                <a:gradFill flip="none" rotWithShape="1">
                  <a:gsLst>
                    <a:gs pos="0">
                      <a:srgbClr val="0E7A92"/>
                    </a:gs>
                    <a:gs pos="64000">
                      <a:srgbClr val="7E5F9E"/>
                    </a:gs>
                    <a:gs pos="100000">
                      <a:srgbClr val="7E5F9E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GB" sz="1800" b="1" dirty="0" err="1">
                <a:gradFill flip="none" rotWithShape="1">
                  <a:gsLst>
                    <a:gs pos="0">
                      <a:srgbClr val="0E7A92"/>
                    </a:gs>
                    <a:gs pos="64000">
                      <a:srgbClr val="7E5F9E"/>
                    </a:gs>
                    <a:gs pos="100000">
                      <a:srgbClr val="7E5F9E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projektai</a:t>
            </a:r>
            <a:r>
              <a:rPr lang="en-GB" sz="1800" b="1" dirty="0">
                <a:gradFill flip="none" rotWithShape="1">
                  <a:gsLst>
                    <a:gs pos="0">
                      <a:srgbClr val="0E7A92"/>
                    </a:gs>
                    <a:gs pos="64000">
                      <a:srgbClr val="7E5F9E"/>
                    </a:gs>
                    <a:gs pos="100000">
                      <a:srgbClr val="7E5F9E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GB" sz="1800" b="1" dirty="0" err="1">
                <a:gradFill flip="none" rotWithShape="1">
                  <a:gsLst>
                    <a:gs pos="0">
                      <a:srgbClr val="0E7A92"/>
                    </a:gs>
                    <a:gs pos="64000">
                      <a:srgbClr val="7E5F9E"/>
                    </a:gs>
                    <a:gs pos="100000">
                      <a:srgbClr val="7E5F9E"/>
                    </a:gs>
                  </a:gsLst>
                  <a:lin ang="0" scaled="1"/>
                  <a:tileRect/>
                </a:gra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rPr>
              <a:t>lengvai-suprantama-kalba</a:t>
            </a:r>
            <a:endParaRPr lang="en-LT" sz="1800" b="1" dirty="0">
              <a:gradFill flip="none" rotWithShape="1">
                <a:gsLst>
                  <a:gs pos="0">
                    <a:srgbClr val="0E7A92"/>
                  </a:gs>
                  <a:gs pos="64000">
                    <a:srgbClr val="7E5F9E"/>
                  </a:gs>
                  <a:gs pos="100000">
                    <a:srgbClr val="7E5F9E"/>
                  </a:gs>
                </a:gsLst>
                <a:lin ang="0" scaled="1"/>
                <a:tileRect/>
              </a:gradFill>
              <a:latin typeface="Segoe UI" panose="020B0502040204020203" pitchFamily="34" charset="0"/>
              <a:ea typeface="Segoe UI Historic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BF2C69-D0C4-4CCD-C1FA-011CEF8F4538}"/>
              </a:ext>
            </a:extLst>
          </p:cNvPr>
          <p:cNvSpPr txBox="1">
            <a:spLocks/>
          </p:cNvSpPr>
          <p:nvPr/>
        </p:nvSpPr>
        <p:spPr bwMode="auto">
          <a:xfrm>
            <a:off x="804266" y="4433699"/>
            <a:ext cx="10538186" cy="141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lt-LT" sz="2800" kern="1200">
                <a:solidFill>
                  <a:srgbClr val="000000"/>
                </a:solidFill>
                <a:latin typeface="Calibri"/>
              </a:defRPr>
            </a:lvl1pPr>
            <a:lvl2pPr marL="685800" lvl="1" indent="-228600" algn="l" rtl="0" eaLnBrk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lt-LT" sz="2400" kern="1200">
                <a:solidFill>
                  <a:srgbClr val="000000"/>
                </a:solidFill>
                <a:latin typeface="Calibri"/>
              </a:defRPr>
            </a:lvl2pPr>
            <a:lvl3pPr marL="1143000" lvl="2" indent="-228600" algn="l" rtl="0" eaLnBrk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lt-LT" sz="2000" kern="1200">
                <a:solidFill>
                  <a:srgbClr val="000000"/>
                </a:solidFill>
                <a:latin typeface="Calibri"/>
              </a:defRPr>
            </a:lvl3pPr>
            <a:lvl4pPr marL="1600200" lvl="3" indent="-228600" algn="l" rtl="0" eaLnBrk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lt-LT" kern="1200">
                <a:solidFill>
                  <a:srgbClr val="000000"/>
                </a:solidFill>
                <a:latin typeface="Calibri"/>
              </a:defRPr>
            </a:lvl4pPr>
            <a:lvl5pPr marL="2057400" lvl="4" indent="-228600" algn="l" rtl="0" eaLnBrk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lang="lt-LT" kern="1200">
                <a:solidFill>
                  <a:srgbClr val="000000"/>
                </a:solidFill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LT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Gabrielė M</a:t>
            </a:r>
            <a:r>
              <a:rPr lang="en-GB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LT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rija Baltrušytė</a:t>
            </a:r>
            <a:r>
              <a:rPr lang="en-GB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		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LT" sz="140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gabriele.baltrusyte@kurkl</a:t>
            </a:r>
            <a:r>
              <a:rPr lang="en-GB" sz="1400" err="1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t.lt</a:t>
            </a:r>
            <a:r>
              <a:rPr lang="en-GB" sz="140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			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40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Agnė Župerkaitė </a:t>
            </a:r>
            <a:endParaRPr lang="en-GB" sz="140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LT" sz="140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agne.zuperkaite@kurklt.lt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</a:t>
            </a:r>
            <a:endParaRPr lang="en-LT" sz="140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9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4B8FFF-6F7B-B19D-FFBE-449C63608499}"/>
              </a:ext>
            </a:extLst>
          </p:cNvPr>
          <p:cNvSpPr txBox="1"/>
          <p:nvPr/>
        </p:nvSpPr>
        <p:spPr>
          <a:xfrm>
            <a:off x="844952" y="6166652"/>
            <a:ext cx="10810753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Asmenų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negalia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partneriai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teisingumo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ministerija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https://epikoda.ee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Picture 1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D0682BF-B6FE-433B-39CA-176783936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218"/>
            <a:ext cx="12192000" cy="583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4B8FFF-6F7B-B19D-FFBE-449C63608499}"/>
              </a:ext>
            </a:extLst>
          </p:cNvPr>
          <p:cNvSpPr txBox="1"/>
          <p:nvPr/>
        </p:nvSpPr>
        <p:spPr>
          <a:xfrm>
            <a:off x="844952" y="6166652"/>
            <a:ext cx="10810753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Asmenų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negalia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partneriai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teisingumo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ministerija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https://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epikoda.ee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379125E2-68D2-8AFA-C451-BF7E3ACB0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218"/>
            <a:ext cx="12192000" cy="583986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301A523-00B9-D1FD-3C2B-04C7A5C0FD71}"/>
              </a:ext>
            </a:extLst>
          </p:cNvPr>
          <p:cNvSpPr/>
          <p:nvPr/>
        </p:nvSpPr>
        <p:spPr>
          <a:xfrm>
            <a:off x="-1" y="0"/>
            <a:ext cx="2395959" cy="6858000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08134E-1149-0222-F958-03E1001CBD56}"/>
              </a:ext>
            </a:extLst>
          </p:cNvPr>
          <p:cNvSpPr/>
          <p:nvPr/>
        </p:nvSpPr>
        <p:spPr>
          <a:xfrm>
            <a:off x="2395958" y="1678328"/>
            <a:ext cx="9796042" cy="5179672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2AE2E5-57D1-C0BA-1233-EFC101F32AE0}"/>
              </a:ext>
            </a:extLst>
          </p:cNvPr>
          <p:cNvSpPr/>
          <p:nvPr/>
        </p:nvSpPr>
        <p:spPr>
          <a:xfrm>
            <a:off x="3611304" y="0"/>
            <a:ext cx="8580695" cy="1678328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AFE5A9-1583-E16E-A674-E5C9F938B639}"/>
              </a:ext>
            </a:extLst>
          </p:cNvPr>
          <p:cNvSpPr/>
          <p:nvPr/>
        </p:nvSpPr>
        <p:spPr>
          <a:xfrm>
            <a:off x="2395957" y="0"/>
            <a:ext cx="1215347" cy="359398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94588F-96FB-2E3B-D060-25133321F574}"/>
              </a:ext>
            </a:extLst>
          </p:cNvPr>
          <p:cNvSpPr/>
          <p:nvPr/>
        </p:nvSpPr>
        <p:spPr>
          <a:xfrm>
            <a:off x="2395956" y="1460446"/>
            <a:ext cx="272007" cy="218463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FE781E-045E-212F-306B-4BDAEF51DAFE}"/>
              </a:ext>
            </a:extLst>
          </p:cNvPr>
          <p:cNvSpPr/>
          <p:nvPr/>
        </p:nvSpPr>
        <p:spPr>
          <a:xfrm>
            <a:off x="2395957" y="359397"/>
            <a:ext cx="544014" cy="212675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dirty="0"/>
              <a:t>``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FEED24-1512-4E94-7B6F-2E03183C7FBC}"/>
              </a:ext>
            </a:extLst>
          </p:cNvPr>
          <p:cNvSpPr/>
          <p:nvPr/>
        </p:nvSpPr>
        <p:spPr>
          <a:xfrm>
            <a:off x="3067291" y="359397"/>
            <a:ext cx="544014" cy="212675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dirty="0"/>
              <a:t>`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5C852-D9FE-6112-AC0F-4F0689644A88}"/>
              </a:ext>
            </a:extLst>
          </p:cNvPr>
          <p:cNvSpPr/>
          <p:nvPr/>
        </p:nvSpPr>
        <p:spPr>
          <a:xfrm>
            <a:off x="3339296" y="1465654"/>
            <a:ext cx="272007" cy="218463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dirty="0"/>
              <a:t>`</a:t>
            </a: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4CEBE098-D541-5D26-5ED5-A4D82A14CC5B}"/>
              </a:ext>
            </a:extLst>
          </p:cNvPr>
          <p:cNvSpPr/>
          <p:nvPr/>
        </p:nvSpPr>
        <p:spPr>
          <a:xfrm>
            <a:off x="2303364" y="359398"/>
            <a:ext cx="1400536" cy="1400536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4D3B42-2D8B-BA9A-3BE8-8E206C162B08}"/>
              </a:ext>
            </a:extLst>
          </p:cNvPr>
          <p:cNvSpPr txBox="1"/>
          <p:nvPr/>
        </p:nvSpPr>
        <p:spPr>
          <a:xfrm>
            <a:off x="3475299" y="1814573"/>
            <a:ext cx="241332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Naudojamas ,,Inclusion Europe” ženkliukas. </a:t>
            </a:r>
          </a:p>
        </p:txBody>
      </p:sp>
    </p:spTree>
    <p:extLst>
      <p:ext uri="{BB962C8B-B14F-4D97-AF65-F5344CB8AC3E}">
        <p14:creationId xmlns:p14="http://schemas.microsoft.com/office/powerpoint/2010/main" val="3453637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4B8FFF-6F7B-B19D-FFBE-449C63608499}"/>
              </a:ext>
            </a:extLst>
          </p:cNvPr>
          <p:cNvSpPr txBox="1"/>
          <p:nvPr/>
        </p:nvSpPr>
        <p:spPr>
          <a:xfrm>
            <a:off x="844952" y="6166652"/>
            <a:ext cx="10810753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Lenkijos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Švietimo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mokslo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ministerijos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https://zpe.gov.pl/a/materialy-latwe-do-czytania-i-zrozumienia/D1APaQCI5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4CE299D-7F62-9CAA-7C03-39E93316E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398"/>
            <a:ext cx="12192000" cy="565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7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4B8FFF-6F7B-B19D-FFBE-449C63608499}"/>
              </a:ext>
            </a:extLst>
          </p:cNvPr>
          <p:cNvSpPr txBox="1"/>
          <p:nvPr/>
        </p:nvSpPr>
        <p:spPr>
          <a:xfrm>
            <a:off x="844952" y="6166652"/>
            <a:ext cx="10810753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Lenkijos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Švietimo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mokslo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ministerijos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interneto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https://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zpe.gov.pl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materialy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latwe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-do-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czytania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i-zrozumienia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/D1APaQCI5 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4CE299D-7F62-9CAA-7C03-39E93316E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398"/>
            <a:ext cx="12192000" cy="56501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9C63A3-D280-C3F2-4A38-FD8D7C4961B5}"/>
              </a:ext>
            </a:extLst>
          </p:cNvPr>
          <p:cNvSpPr/>
          <p:nvPr/>
        </p:nvSpPr>
        <p:spPr>
          <a:xfrm>
            <a:off x="-1" y="0"/>
            <a:ext cx="9630138" cy="6858000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B37799-EFE4-BD91-C2E4-844989DBE4FD}"/>
              </a:ext>
            </a:extLst>
          </p:cNvPr>
          <p:cNvSpPr/>
          <p:nvPr/>
        </p:nvSpPr>
        <p:spPr>
          <a:xfrm>
            <a:off x="10648708" y="0"/>
            <a:ext cx="1543291" cy="6858000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C81662-95B1-AE00-CCD2-D31A16244C53}"/>
              </a:ext>
            </a:extLst>
          </p:cNvPr>
          <p:cNvSpPr/>
          <p:nvPr/>
        </p:nvSpPr>
        <p:spPr>
          <a:xfrm>
            <a:off x="9630137" y="1552936"/>
            <a:ext cx="1018571" cy="5305064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9B02AF-FF34-B427-8697-485C9662C2F9}"/>
              </a:ext>
            </a:extLst>
          </p:cNvPr>
          <p:cNvSpPr/>
          <p:nvPr/>
        </p:nvSpPr>
        <p:spPr>
          <a:xfrm>
            <a:off x="9630136" y="0"/>
            <a:ext cx="1018571" cy="567159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EAF3FBE5-8404-173C-CBE8-15656BD6C694}"/>
              </a:ext>
            </a:extLst>
          </p:cNvPr>
          <p:cNvSpPr/>
          <p:nvPr/>
        </p:nvSpPr>
        <p:spPr>
          <a:xfrm>
            <a:off x="9444944" y="359398"/>
            <a:ext cx="1400536" cy="1400536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DC3B2-FD4B-3D46-5936-5C2058E2BB7A}"/>
              </a:ext>
            </a:extLst>
          </p:cNvPr>
          <p:cNvSpPr txBox="1"/>
          <p:nvPr/>
        </p:nvSpPr>
        <p:spPr>
          <a:xfrm>
            <a:off x="6891762" y="1167848"/>
            <a:ext cx="241332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Naudojamas ,,Inclusion Europe” ženkliukas. </a:t>
            </a:r>
          </a:p>
        </p:txBody>
      </p:sp>
    </p:spTree>
    <p:extLst>
      <p:ext uri="{BB962C8B-B14F-4D97-AF65-F5344CB8AC3E}">
        <p14:creationId xmlns:p14="http://schemas.microsoft.com/office/powerpoint/2010/main" val="1808141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4B8FFF-6F7B-B19D-FFBE-449C63608499}"/>
              </a:ext>
            </a:extLst>
          </p:cNvPr>
          <p:cNvSpPr txBox="1"/>
          <p:nvPr/>
        </p:nvSpPr>
        <p:spPr>
          <a:xfrm>
            <a:off x="752355" y="6247675"/>
            <a:ext cx="10845477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Vokietijos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federalinės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švietimo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ministerijos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https://www.bmbf.de/bmbf/de/home/home_node.html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C3CCAE7-6313-9628-5A2D-DBABF8B47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6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27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4B8FFF-6F7B-B19D-FFBE-449C63608499}"/>
              </a:ext>
            </a:extLst>
          </p:cNvPr>
          <p:cNvSpPr txBox="1"/>
          <p:nvPr/>
        </p:nvSpPr>
        <p:spPr>
          <a:xfrm>
            <a:off x="752355" y="6247675"/>
            <a:ext cx="10845477" cy="33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Vokietijos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federalinės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švietimo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ministerijos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https://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www.bmbf.de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bmbf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/de/home/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home_node.html</a:t>
            </a:r>
            <a:endParaRPr lang="en-LT" sz="1200" dirty="0">
              <a:solidFill>
                <a:srgbClr val="26708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C3CCAE7-6313-9628-5A2D-DBABF8B47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650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7D2B6B-FA4F-4712-0AE8-CDBDCEA3FCDD}"/>
              </a:ext>
            </a:extLst>
          </p:cNvPr>
          <p:cNvSpPr/>
          <p:nvPr/>
        </p:nvSpPr>
        <p:spPr>
          <a:xfrm>
            <a:off x="-1" y="0"/>
            <a:ext cx="8241176" cy="6858000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7F329C-23A4-74A3-A863-1BD7FAFF6F9E}"/>
              </a:ext>
            </a:extLst>
          </p:cNvPr>
          <p:cNvSpPr/>
          <p:nvPr/>
        </p:nvSpPr>
        <p:spPr>
          <a:xfrm>
            <a:off x="8241175" y="1006996"/>
            <a:ext cx="3950825" cy="5851003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CB927A-A379-C440-0C7C-D0FCEC1EB4FA}"/>
              </a:ext>
            </a:extLst>
          </p:cNvPr>
          <p:cNvSpPr/>
          <p:nvPr/>
        </p:nvSpPr>
        <p:spPr>
          <a:xfrm>
            <a:off x="10590836" y="1"/>
            <a:ext cx="1601164" cy="1006995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04774E-7615-9623-BB55-ACFCC022A6D2}"/>
              </a:ext>
            </a:extLst>
          </p:cNvPr>
          <p:cNvSpPr/>
          <p:nvPr/>
        </p:nvSpPr>
        <p:spPr>
          <a:xfrm>
            <a:off x="8241175" y="692990"/>
            <a:ext cx="335666" cy="314006"/>
          </a:xfrm>
          <a:prstGeom prst="rect">
            <a:avLst/>
          </a:prstGeom>
          <a:solidFill>
            <a:srgbClr val="000000">
              <a:alpha val="2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Doughnut 1">
            <a:extLst>
              <a:ext uri="{FF2B5EF4-FFF2-40B4-BE49-F238E27FC236}">
                <a16:creationId xmlns:a16="http://schemas.microsoft.com/office/drawing/2014/main" id="{6BF460CF-E546-95D0-B503-2ECABD9C1715}"/>
              </a:ext>
            </a:extLst>
          </p:cNvPr>
          <p:cNvSpPr/>
          <p:nvPr/>
        </p:nvSpPr>
        <p:spPr>
          <a:xfrm>
            <a:off x="8079129" y="-1006997"/>
            <a:ext cx="2905246" cy="2372809"/>
          </a:xfrm>
          <a:prstGeom prst="donut">
            <a:avLst>
              <a:gd name="adj" fmla="val 15950"/>
            </a:avLst>
          </a:prstGeom>
          <a:gradFill flip="none" rotWithShape="1">
            <a:gsLst>
              <a:gs pos="0">
                <a:srgbClr val="6D80B9"/>
              </a:gs>
              <a:gs pos="50000">
                <a:srgbClr val="C586C2"/>
              </a:gs>
              <a:gs pos="100000">
                <a:srgbClr val="C586C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A6852-5B83-1BF4-0427-501C0D81F59D}"/>
              </a:ext>
            </a:extLst>
          </p:cNvPr>
          <p:cNvSpPr txBox="1"/>
          <p:nvPr/>
        </p:nvSpPr>
        <p:spPr>
          <a:xfrm>
            <a:off x="9184507" y="1490771"/>
            <a:ext cx="241332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LT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Naudojamas bendras, vientisas ženkliukas. </a:t>
            </a:r>
          </a:p>
        </p:txBody>
      </p:sp>
    </p:spTree>
    <p:extLst>
      <p:ext uri="{BB962C8B-B14F-4D97-AF65-F5344CB8AC3E}">
        <p14:creationId xmlns:p14="http://schemas.microsoft.com/office/powerpoint/2010/main" val="502415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BF156D0-5B67-F303-E454-68EA1F712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68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4B8FFF-6F7B-B19D-FFBE-449C63608499}"/>
              </a:ext>
            </a:extLst>
          </p:cNvPr>
          <p:cNvSpPr txBox="1"/>
          <p:nvPr/>
        </p:nvSpPr>
        <p:spPr>
          <a:xfrm>
            <a:off x="960697" y="5906701"/>
            <a:ext cx="6078908" cy="608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Federalinio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kanclerio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tarnybos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puslapis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apie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prieinamumą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200" dirty="0" err="1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Vokietijoje</a:t>
            </a:r>
            <a:r>
              <a:rPr lang="en-GB" sz="1200" dirty="0">
                <a:solidFill>
                  <a:srgbClr val="26708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en-GB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https://www.open-government-deutschland.de/opengov-de/leichte-sprache</a:t>
            </a:r>
            <a:r>
              <a:rPr lang="en-GB" sz="1200" dirty="0">
                <a:solidFill>
                  <a:srgbClr val="945F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LT" sz="1200" dirty="0">
              <a:solidFill>
                <a:srgbClr val="945F7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77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86C7AA66A3B418F7842236035F2BE" ma:contentTypeVersion="10" ma:contentTypeDescription="Create a new document." ma:contentTypeScope="" ma:versionID="3af611c726d798e4dffdc6fe27cb8c65">
  <xsd:schema xmlns:xsd="http://www.w3.org/2001/XMLSchema" xmlns:xs="http://www.w3.org/2001/XMLSchema" xmlns:p="http://schemas.microsoft.com/office/2006/metadata/properties" xmlns:ns2="1bae6aee-10fd-4438-a3d4-7dece5d44852" targetNamespace="http://schemas.microsoft.com/office/2006/metadata/properties" ma:root="true" ma:fieldsID="c60432a54af5f6c40b5b60311a71542a" ns2:_="">
    <xsd:import namespace="1bae6aee-10fd-4438-a3d4-7dece5d448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ae6aee-10fd-4438-a3d4-7dece5d448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AB2EB6-D1DC-4B61-8140-9F37955EEB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545E20-85AD-4E8D-8CC4-A96C27A90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ae6aee-10fd-4438-a3d4-7dece5d448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7C9D17-ACD7-4B9F-BC7B-86D4283C82E2}">
  <ds:schemaRefs>
    <ds:schemaRef ds:uri="http://www.w3.org/XML/1998/namespace"/>
    <ds:schemaRef ds:uri="http://purl.org/dc/elements/1.1/"/>
    <ds:schemaRef ds:uri="1bae6aee-10fd-4438-a3d4-7dece5d44852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263</TotalTime>
  <Words>744</Words>
  <Application>Microsoft Macintosh PowerPoint</Application>
  <PresentationFormat>Widescreen</PresentationFormat>
  <Paragraphs>70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Public Sans</vt:lpstr>
      <vt:lpstr>Segoe UI</vt:lpstr>
      <vt:lpstr>Verdana</vt:lpstr>
      <vt:lpstr>office theme</vt:lpstr>
      <vt:lpstr>LENGVAI SUPRANTAMOS KALBOS ŽENKLINIMAS INTERNETO PUSLAPIUOSE</vt:lpstr>
      <vt:lpstr>KONTEKSTAS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Gabriele Marija</cp:lastModifiedBy>
  <cp:revision>1</cp:revision>
  <dcterms:created xsi:type="dcterms:W3CDTF">2022-08-03T12:40:31Z</dcterms:created>
  <dcterms:modified xsi:type="dcterms:W3CDTF">2022-08-05T09:06:49Z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0x010100CA786C7AA66A3B418F7842236035F2BE</vt:lpwstr>
  </property>
</Properties>
</file>